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52" r:id="rId1"/>
  </p:sldMasterIdLst>
  <p:notesMasterIdLst>
    <p:notesMasterId r:id="rId39"/>
  </p:notesMasterIdLst>
  <p:sldIdLst>
    <p:sldId id="256" r:id="rId2"/>
    <p:sldId id="257" r:id="rId3"/>
    <p:sldId id="262" r:id="rId4"/>
    <p:sldId id="263" r:id="rId5"/>
    <p:sldId id="264" r:id="rId6"/>
    <p:sldId id="258" r:id="rId7"/>
    <p:sldId id="265" r:id="rId8"/>
    <p:sldId id="266" r:id="rId9"/>
    <p:sldId id="267" r:id="rId10"/>
    <p:sldId id="268" r:id="rId11"/>
    <p:sldId id="269" r:id="rId12"/>
    <p:sldId id="270" r:id="rId13"/>
    <p:sldId id="271" r:id="rId14"/>
    <p:sldId id="272" r:id="rId15"/>
    <p:sldId id="351" r:id="rId16"/>
    <p:sldId id="273" r:id="rId17"/>
    <p:sldId id="347" r:id="rId18"/>
    <p:sldId id="349" r:id="rId19"/>
    <p:sldId id="338" r:id="rId20"/>
    <p:sldId id="348" r:id="rId21"/>
    <p:sldId id="335" r:id="rId22"/>
    <p:sldId id="339" r:id="rId23"/>
    <p:sldId id="336" r:id="rId24"/>
    <p:sldId id="340" r:id="rId25"/>
    <p:sldId id="346" r:id="rId26"/>
    <p:sldId id="275" r:id="rId27"/>
    <p:sldId id="276" r:id="rId28"/>
    <p:sldId id="277" r:id="rId29"/>
    <p:sldId id="278" r:id="rId30"/>
    <p:sldId id="279" r:id="rId31"/>
    <p:sldId id="280" r:id="rId32"/>
    <p:sldId id="352" r:id="rId33"/>
    <p:sldId id="281" r:id="rId34"/>
    <p:sldId id="283" r:id="rId35"/>
    <p:sldId id="282" r:id="rId36"/>
    <p:sldId id="284" r:id="rId37"/>
    <p:sldId id="285" r:id="rId3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352"/>
    <p:restoredTop sz="86089"/>
  </p:normalViewPr>
  <p:slideViewPr>
    <p:cSldViewPr snapToGrid="0">
      <p:cViewPr varScale="1">
        <p:scale>
          <a:sx n="92" d="100"/>
          <a:sy n="92" d="100"/>
        </p:scale>
        <p:origin x="1224"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CBB8A52-8AC5-C74C-97FB-632C448F3674}" type="datetimeFigureOut">
              <a:rPr lang="en-US" smtClean="0"/>
              <a:t>1/19/24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666506D-5C9B-294C-B2AE-15ACE8B5B9F7}" type="slidenum">
              <a:rPr lang="en-US" smtClean="0"/>
              <a:t>‹#›</a:t>
            </a:fld>
            <a:endParaRPr lang="en-US"/>
          </a:p>
        </p:txBody>
      </p:sp>
    </p:spTree>
    <p:extLst>
      <p:ext uri="{BB962C8B-B14F-4D97-AF65-F5344CB8AC3E}">
        <p14:creationId xmlns:p14="http://schemas.microsoft.com/office/powerpoint/2010/main" val="19371614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Humans are really good at building tools to help us do things that would otherwise be difficult. One day someone thought to themselves: “Golly, these rocks are heavy. If I have to move them one at a time, it’s going to take me all day…” Thoughts like this gave rise to wheelbarrows, hammers, steam engines, printing presses, and loads of other examples of machines designed to help make physical work easier.</a:t>
            </a:r>
          </a:p>
          <a:p>
            <a:endParaRPr lang="en-US" dirty="0"/>
          </a:p>
        </p:txBody>
      </p:sp>
      <p:sp>
        <p:nvSpPr>
          <p:cNvPr id="4" name="Slide Number Placeholder 3"/>
          <p:cNvSpPr>
            <a:spLocks noGrp="1"/>
          </p:cNvSpPr>
          <p:nvPr>
            <p:ph type="sldNum" sz="quarter" idx="10"/>
          </p:nvPr>
        </p:nvSpPr>
        <p:spPr/>
        <p:txBody>
          <a:bodyPr/>
          <a:lstStyle/>
          <a:p>
            <a:fld id="{77F12483-E947-6F4E-A75E-B2E677827779}" type="slidenum">
              <a:rPr lang="en-US" smtClean="0"/>
              <a:t>3</a:t>
            </a:fld>
            <a:endParaRPr lang="en-US"/>
          </a:p>
        </p:txBody>
      </p:sp>
    </p:spTree>
    <p:extLst>
      <p:ext uri="{BB962C8B-B14F-4D97-AF65-F5344CB8AC3E}">
        <p14:creationId xmlns:p14="http://schemas.microsoft.com/office/powerpoint/2010/main" val="27035399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Pieces of that stored information are pulled out by the central processing unit (CPU), the CPU can be seen as the brain of the computer, which manipulated or changes the information using an algorithm.  An algorithm is just a sequence of commands, just like the ones you wrote yesterday for Tango the Tractor. Depending on the task, the intermediate results (for maybe more complex mathematical calculations) might get sent back to storage for later use.</a:t>
            </a:r>
          </a:p>
        </p:txBody>
      </p:sp>
      <p:sp>
        <p:nvSpPr>
          <p:cNvPr id="4" name="Slide Number Placeholder 3"/>
          <p:cNvSpPr>
            <a:spLocks noGrp="1"/>
          </p:cNvSpPr>
          <p:nvPr>
            <p:ph type="sldNum" sz="quarter" idx="10"/>
          </p:nvPr>
        </p:nvSpPr>
        <p:spPr/>
        <p:txBody>
          <a:bodyPr/>
          <a:lstStyle/>
          <a:p>
            <a:fld id="{77F12483-E947-6F4E-A75E-B2E677827779}" type="slidenum">
              <a:rPr lang="en-US" smtClean="0"/>
              <a:t>12</a:t>
            </a:fld>
            <a:endParaRPr lang="en-US"/>
          </a:p>
        </p:txBody>
      </p:sp>
    </p:spTree>
    <p:extLst>
      <p:ext uri="{BB962C8B-B14F-4D97-AF65-F5344CB8AC3E}">
        <p14:creationId xmlns:p14="http://schemas.microsoft.com/office/powerpoint/2010/main" val="27674651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Finally, when the calculation is complete, we’ll need some way to convert the results back into something a human can interpret.</a:t>
            </a:r>
          </a:p>
        </p:txBody>
      </p:sp>
      <p:sp>
        <p:nvSpPr>
          <p:cNvPr id="4" name="Slide Number Placeholder 3"/>
          <p:cNvSpPr>
            <a:spLocks noGrp="1"/>
          </p:cNvSpPr>
          <p:nvPr>
            <p:ph type="sldNum" sz="quarter" idx="10"/>
          </p:nvPr>
        </p:nvSpPr>
        <p:spPr/>
        <p:txBody>
          <a:bodyPr/>
          <a:lstStyle/>
          <a:p>
            <a:fld id="{77F12483-E947-6F4E-A75E-B2E677827779}" type="slidenum">
              <a:rPr lang="en-US" smtClean="0"/>
              <a:t>13</a:t>
            </a:fld>
            <a:endParaRPr lang="en-US"/>
          </a:p>
        </p:txBody>
      </p:sp>
    </p:spTree>
    <p:extLst>
      <p:ext uri="{BB962C8B-B14F-4D97-AF65-F5344CB8AC3E}">
        <p14:creationId xmlns:p14="http://schemas.microsoft.com/office/powerpoint/2010/main" val="29820875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Screen (text, images, video, data visualization), VR, control a robot.</a:t>
            </a:r>
          </a:p>
          <a:p>
            <a:r>
              <a:rPr lang="en-US" dirty="0"/>
              <a:t>Speakers, headphones, 2D or 3D printers</a:t>
            </a:r>
          </a:p>
        </p:txBody>
      </p:sp>
      <p:sp>
        <p:nvSpPr>
          <p:cNvPr id="4" name="Slide Number Placeholder 3"/>
          <p:cNvSpPr>
            <a:spLocks noGrp="1"/>
          </p:cNvSpPr>
          <p:nvPr>
            <p:ph type="sldNum" sz="quarter" idx="10"/>
          </p:nvPr>
        </p:nvSpPr>
        <p:spPr/>
        <p:txBody>
          <a:bodyPr/>
          <a:lstStyle/>
          <a:p>
            <a:fld id="{77F12483-E947-6F4E-A75E-B2E677827779}" type="slidenum">
              <a:rPr lang="en-US" smtClean="0"/>
              <a:t>14</a:t>
            </a:fld>
            <a:endParaRPr lang="en-US"/>
          </a:p>
        </p:txBody>
      </p:sp>
    </p:spTree>
    <p:extLst>
      <p:ext uri="{BB962C8B-B14F-4D97-AF65-F5344CB8AC3E}">
        <p14:creationId xmlns:p14="http://schemas.microsoft.com/office/powerpoint/2010/main" val="2675616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Input, processing, storage, and output. So, they, the thinking machines, would need to be able to take in input, store that information, </a:t>
            </a:r>
            <a:r>
              <a:rPr lang="en-US" b="1" dirty="0"/>
              <a:t>process</a:t>
            </a:r>
            <a:r>
              <a:rPr lang="en-US" dirty="0"/>
              <a:t> it (and maybe store intermediate steps for later processing), and output the result.</a:t>
            </a:r>
          </a:p>
          <a:p>
            <a:endParaRPr lang="en-US" dirty="0"/>
          </a:p>
        </p:txBody>
      </p:sp>
      <p:sp>
        <p:nvSpPr>
          <p:cNvPr id="4" name="Slide Number Placeholder 3"/>
          <p:cNvSpPr>
            <a:spLocks noGrp="1"/>
          </p:cNvSpPr>
          <p:nvPr>
            <p:ph type="sldNum" sz="quarter" idx="10"/>
          </p:nvPr>
        </p:nvSpPr>
        <p:spPr/>
        <p:txBody>
          <a:bodyPr/>
          <a:lstStyle/>
          <a:p>
            <a:fld id="{77F12483-E947-6F4E-A75E-B2E677827779}" type="slidenum">
              <a:rPr lang="en-US" smtClean="0"/>
              <a:t>15</a:t>
            </a:fld>
            <a:endParaRPr lang="en-US"/>
          </a:p>
        </p:txBody>
      </p:sp>
    </p:spTree>
    <p:extLst>
      <p:ext uri="{BB962C8B-B14F-4D97-AF65-F5344CB8AC3E}">
        <p14:creationId xmlns:p14="http://schemas.microsoft.com/office/powerpoint/2010/main" val="6126801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There’s another thing we could do with the output of a computational process: we could use is as input to another computational process… and another… and another… we can connect computers together to form massive networks. This is pretty powerful (and is, in a nutshell, how the internet works). </a:t>
            </a:r>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77F12483-E947-6F4E-A75E-B2E677827779}" type="slidenum">
              <a:rPr lang="en-US" smtClean="0"/>
              <a:t>16</a:t>
            </a:fld>
            <a:endParaRPr lang="en-US"/>
          </a:p>
        </p:txBody>
      </p:sp>
    </p:spTree>
    <p:extLst>
      <p:ext uri="{BB962C8B-B14F-4D97-AF65-F5344CB8AC3E}">
        <p14:creationId xmlns:p14="http://schemas.microsoft.com/office/powerpoint/2010/main" val="30527864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Hard drive – where data is stored permanently</a:t>
            </a:r>
          </a:p>
          <a:p>
            <a:r>
              <a:rPr lang="en-US" dirty="0"/>
              <a:t>They used to look like this, with spinning platters and an arm that writes data </a:t>
            </a:r>
          </a:p>
          <a:p>
            <a:r>
              <a:rPr lang="en-US" dirty="0"/>
              <a:t>but these are slow so now they look like … </a:t>
            </a:r>
          </a:p>
        </p:txBody>
      </p:sp>
      <p:sp>
        <p:nvSpPr>
          <p:cNvPr id="4" name="Slide Number Placeholder 3"/>
          <p:cNvSpPr>
            <a:spLocks noGrp="1"/>
          </p:cNvSpPr>
          <p:nvPr>
            <p:ph type="sldNum" sz="quarter" idx="5"/>
          </p:nvPr>
        </p:nvSpPr>
        <p:spPr/>
        <p:txBody>
          <a:bodyPr/>
          <a:lstStyle/>
          <a:p>
            <a:fld id="{E666506D-5C9B-294C-B2AE-15ACE8B5B9F7}" type="slidenum">
              <a:rPr lang="en-US" smtClean="0"/>
              <a:t>19</a:t>
            </a:fld>
            <a:endParaRPr lang="en-US"/>
          </a:p>
        </p:txBody>
      </p:sp>
    </p:spTree>
    <p:extLst>
      <p:ext uri="{BB962C8B-B14F-4D97-AF65-F5344CB8AC3E}">
        <p14:creationId xmlns:p14="http://schemas.microsoft.com/office/powerpoint/2010/main" val="20835454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Same idea as hard drive, but faster and more efficient </a:t>
            </a:r>
          </a:p>
        </p:txBody>
      </p:sp>
      <p:sp>
        <p:nvSpPr>
          <p:cNvPr id="4" name="Slide Number Placeholder 3"/>
          <p:cNvSpPr>
            <a:spLocks noGrp="1"/>
          </p:cNvSpPr>
          <p:nvPr>
            <p:ph type="sldNum" sz="quarter" idx="5"/>
          </p:nvPr>
        </p:nvSpPr>
        <p:spPr/>
        <p:txBody>
          <a:bodyPr/>
          <a:lstStyle/>
          <a:p>
            <a:fld id="{E666506D-5C9B-294C-B2AE-15ACE8B5B9F7}" type="slidenum">
              <a:rPr lang="en-US" smtClean="0"/>
              <a:t>20</a:t>
            </a:fld>
            <a:endParaRPr lang="en-US"/>
          </a:p>
        </p:txBody>
      </p:sp>
    </p:spTree>
    <p:extLst>
      <p:ext uri="{BB962C8B-B14F-4D97-AF65-F5344CB8AC3E}">
        <p14:creationId xmlns:p14="http://schemas.microsoft.com/office/powerpoint/2010/main" val="34377301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Brain of the computer </a:t>
            </a:r>
          </a:p>
          <a:p>
            <a:r>
              <a:rPr lang="en-US" dirty="0"/>
              <a:t>Carries out commands </a:t>
            </a:r>
          </a:p>
        </p:txBody>
      </p:sp>
      <p:sp>
        <p:nvSpPr>
          <p:cNvPr id="4" name="Slide Number Placeholder 3"/>
          <p:cNvSpPr>
            <a:spLocks noGrp="1"/>
          </p:cNvSpPr>
          <p:nvPr>
            <p:ph type="sldNum" sz="quarter" idx="5"/>
          </p:nvPr>
        </p:nvSpPr>
        <p:spPr/>
        <p:txBody>
          <a:bodyPr/>
          <a:lstStyle/>
          <a:p>
            <a:fld id="{E666506D-5C9B-294C-B2AE-15ACE8B5B9F7}" type="slidenum">
              <a:rPr lang="en-US" smtClean="0"/>
              <a:t>22</a:t>
            </a:fld>
            <a:endParaRPr lang="en-US"/>
          </a:p>
        </p:txBody>
      </p:sp>
    </p:spTree>
    <p:extLst>
      <p:ext uri="{BB962C8B-B14F-4D97-AF65-F5344CB8AC3E}">
        <p14:creationId xmlns:p14="http://schemas.microsoft.com/office/powerpoint/2010/main" val="11833346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Short-term memory </a:t>
            </a:r>
          </a:p>
          <a:p>
            <a:r>
              <a:rPr lang="en-US" dirty="0"/>
              <a:t>Used to store information temporarily, ex. while a window is open </a:t>
            </a:r>
          </a:p>
          <a:p>
            <a:r>
              <a:rPr lang="en-US" dirty="0"/>
              <a:t>Is erased when the computer loses power, which is why you lose unsaved info </a:t>
            </a:r>
          </a:p>
        </p:txBody>
      </p:sp>
      <p:sp>
        <p:nvSpPr>
          <p:cNvPr id="4" name="Slide Number Placeholder 3"/>
          <p:cNvSpPr>
            <a:spLocks noGrp="1"/>
          </p:cNvSpPr>
          <p:nvPr>
            <p:ph type="sldNum" sz="quarter" idx="5"/>
          </p:nvPr>
        </p:nvSpPr>
        <p:spPr/>
        <p:txBody>
          <a:bodyPr/>
          <a:lstStyle/>
          <a:p>
            <a:fld id="{E666506D-5C9B-294C-B2AE-15ACE8B5B9F7}" type="slidenum">
              <a:rPr lang="en-US" smtClean="0"/>
              <a:t>24</a:t>
            </a:fld>
            <a:endParaRPr lang="en-US"/>
          </a:p>
        </p:txBody>
      </p:sp>
    </p:spTree>
    <p:extLst>
      <p:ext uri="{BB962C8B-B14F-4D97-AF65-F5344CB8AC3E}">
        <p14:creationId xmlns:p14="http://schemas.microsoft.com/office/powerpoint/2010/main" val="299674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Let’s move on to talk about Boolean logic. </a:t>
            </a:r>
            <a:br>
              <a:rPr lang="en-US" dirty="0"/>
            </a:br>
            <a:r>
              <a:rPr lang="en-US" sz="1200" b="0" i="0" kern="1200" dirty="0">
                <a:solidFill>
                  <a:schemeClr val="tx1"/>
                </a:solidFill>
                <a:effectLst/>
                <a:latin typeface="+mn-lt"/>
                <a:ea typeface="+mn-ea"/>
                <a:cs typeface="+mn-cs"/>
              </a:rPr>
              <a:t>Before dive-in, let’s revisit the slide we talked about at the beginning of the class. </a:t>
            </a:r>
            <a:br>
              <a:rPr lang="en-US" dirty="0"/>
            </a:br>
            <a:br>
              <a:rPr lang="en-US" dirty="0"/>
            </a:br>
            <a:r>
              <a:rPr lang="en-US" sz="1200" b="0" i="0" kern="1200" dirty="0">
                <a:solidFill>
                  <a:schemeClr val="tx1"/>
                </a:solidFill>
                <a:effectLst/>
                <a:latin typeface="+mn-lt"/>
                <a:ea typeface="+mn-ea"/>
                <a:cs typeface="+mn-cs"/>
              </a:rPr>
              <a:t>Those early computers are mechanical devices and use different gears to represent information.</a:t>
            </a:r>
            <a:br>
              <a:rPr lang="en-US" dirty="0"/>
            </a:br>
            <a:r>
              <a:rPr lang="en-US" sz="1200" b="0" i="0" kern="1200" dirty="0">
                <a:solidFill>
                  <a:schemeClr val="tx1"/>
                </a:solidFill>
                <a:effectLst/>
                <a:latin typeface="+mn-lt"/>
                <a:ea typeface="+mn-ea"/>
                <a:cs typeface="+mn-cs"/>
              </a:rPr>
              <a:t>Today’s computers are electronic devices that use electricity to represent information. </a:t>
            </a:r>
            <a:endParaRPr lang="en-US" dirty="0"/>
          </a:p>
        </p:txBody>
      </p:sp>
      <p:sp>
        <p:nvSpPr>
          <p:cNvPr id="4" name="Slide Number Placeholder 3"/>
          <p:cNvSpPr>
            <a:spLocks noGrp="1"/>
          </p:cNvSpPr>
          <p:nvPr>
            <p:ph type="sldNum" sz="quarter" idx="10"/>
          </p:nvPr>
        </p:nvSpPr>
        <p:spPr/>
        <p:txBody>
          <a:bodyPr/>
          <a:lstStyle/>
          <a:p>
            <a:fld id="{77F12483-E947-6F4E-A75E-B2E677827779}" type="slidenum">
              <a:rPr lang="en-US" smtClean="0"/>
              <a:t>25</a:t>
            </a:fld>
            <a:endParaRPr lang="en-US"/>
          </a:p>
        </p:txBody>
      </p:sp>
    </p:spTree>
    <p:extLst>
      <p:ext uri="{BB962C8B-B14F-4D97-AF65-F5344CB8AC3E}">
        <p14:creationId xmlns:p14="http://schemas.microsoft.com/office/powerpoint/2010/main" val="25119515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Eventually, people because to wonder about machines that could help make other kinds of work easier too. Things like solving equations or tracking the movement of stars in the sky. Rather than moving around physical stuff like dirt and rocks, these kinds of machines would need to be able to manipulate information.</a:t>
            </a:r>
          </a:p>
        </p:txBody>
      </p:sp>
      <p:sp>
        <p:nvSpPr>
          <p:cNvPr id="4" name="Slide Number Placeholder 3"/>
          <p:cNvSpPr>
            <a:spLocks noGrp="1"/>
          </p:cNvSpPr>
          <p:nvPr>
            <p:ph type="sldNum" sz="quarter" idx="10"/>
          </p:nvPr>
        </p:nvSpPr>
        <p:spPr/>
        <p:txBody>
          <a:bodyPr/>
          <a:lstStyle/>
          <a:p>
            <a:fld id="{77F12483-E947-6F4E-A75E-B2E677827779}" type="slidenum">
              <a:rPr lang="en-US" smtClean="0"/>
              <a:t>4</a:t>
            </a:fld>
            <a:endParaRPr lang="en-US"/>
          </a:p>
        </p:txBody>
      </p:sp>
    </p:spTree>
    <p:extLst>
      <p:ext uri="{BB962C8B-B14F-4D97-AF65-F5344CB8AC3E}">
        <p14:creationId xmlns:p14="http://schemas.microsoft.com/office/powerpoint/2010/main" val="22793022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7F12483-E947-6F4E-A75E-B2E677827779}" type="slidenum">
              <a:rPr lang="en-US" smtClean="0"/>
              <a:t>26</a:t>
            </a:fld>
            <a:endParaRPr lang="en-US"/>
          </a:p>
        </p:txBody>
      </p:sp>
    </p:spTree>
    <p:extLst>
      <p:ext uri="{BB962C8B-B14F-4D97-AF65-F5344CB8AC3E}">
        <p14:creationId xmlns:p14="http://schemas.microsoft.com/office/powerpoint/2010/main" val="19544487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simplify things way down. Imagine our computer has just a single wire in it.</a:t>
            </a:r>
          </a:p>
          <a:p>
            <a:r>
              <a:rPr lang="en-US" dirty="0"/>
              <a:t>If we’re going to try to represent information by running electricity through this wire, we’ve got two possible states: either off and on. </a:t>
            </a:r>
          </a:p>
          <a:p>
            <a:r>
              <a:rPr lang="en-US" dirty="0"/>
              <a:t>That’s not a whole, … and  lot to work with, but it’s enough to represent False and True, 0 and 1, No and Yes… or any other pair of values. </a:t>
            </a:r>
          </a:p>
          <a:p>
            <a:r>
              <a:rPr lang="en-US" dirty="0"/>
              <a:t>Because we[WE] can represent exactly two things, this is called a “binary” system. The on/off state of a single wire is called a ”bit”, and it’s the smallest piece of information a computer can store.</a:t>
            </a:r>
          </a:p>
        </p:txBody>
      </p:sp>
      <p:sp>
        <p:nvSpPr>
          <p:cNvPr id="4" name="Slide Number Placeholder 3"/>
          <p:cNvSpPr>
            <a:spLocks noGrp="1"/>
          </p:cNvSpPr>
          <p:nvPr>
            <p:ph type="sldNum" sz="quarter" idx="10"/>
          </p:nvPr>
        </p:nvSpPr>
        <p:spPr/>
        <p:txBody>
          <a:bodyPr/>
          <a:lstStyle/>
          <a:p>
            <a:fld id="{77F12483-E947-6F4E-A75E-B2E677827779}" type="slidenum">
              <a:rPr lang="en-US" smtClean="0"/>
              <a:t>27</a:t>
            </a:fld>
            <a:endParaRPr lang="en-US"/>
          </a:p>
        </p:txBody>
      </p:sp>
    </p:spTree>
    <p:extLst>
      <p:ext uri="{BB962C8B-B14F-4D97-AF65-F5344CB8AC3E}">
        <p14:creationId xmlns:p14="http://schemas.microsoft.com/office/powerpoint/2010/main" val="217828741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we add more bits, the amount of information we can store grows exponentially. For example, with two bits we can have 4 different states: off-off, off-on, on-off, and on-on. Again, with 3 bits, 4 bits, the amount of information we can store </a:t>
            </a:r>
            <a:r>
              <a:rPr lang="en-US" dirty="0" err="1"/>
              <a:t>gorws</a:t>
            </a:r>
            <a:r>
              <a:rPr lang="en-US" dirty="0"/>
              <a:t> exponentially. That’s kind of useful.</a:t>
            </a:r>
          </a:p>
        </p:txBody>
      </p:sp>
      <p:sp>
        <p:nvSpPr>
          <p:cNvPr id="4" name="Slide Number Placeholder 3"/>
          <p:cNvSpPr>
            <a:spLocks noGrp="1"/>
          </p:cNvSpPr>
          <p:nvPr>
            <p:ph type="sldNum" sz="quarter" idx="10"/>
          </p:nvPr>
        </p:nvSpPr>
        <p:spPr/>
        <p:txBody>
          <a:bodyPr/>
          <a:lstStyle/>
          <a:p>
            <a:fld id="{77F12483-E947-6F4E-A75E-B2E677827779}" type="slidenum">
              <a:rPr lang="en-US" smtClean="0"/>
              <a:t>28</a:t>
            </a:fld>
            <a:endParaRPr lang="en-US"/>
          </a:p>
        </p:txBody>
      </p:sp>
    </p:spTree>
    <p:extLst>
      <p:ext uri="{BB962C8B-B14F-4D97-AF65-F5344CB8AC3E}">
        <p14:creationId xmlns:p14="http://schemas.microsoft.com/office/powerpoint/2010/main" val="4027594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 </a:t>
            </a:r>
          </a:p>
        </p:txBody>
      </p:sp>
      <p:sp>
        <p:nvSpPr>
          <p:cNvPr id="4" name="Slide Number Placeholder 3"/>
          <p:cNvSpPr>
            <a:spLocks noGrp="1"/>
          </p:cNvSpPr>
          <p:nvPr>
            <p:ph type="sldNum" sz="quarter" idx="5"/>
          </p:nvPr>
        </p:nvSpPr>
        <p:spPr/>
        <p:txBody>
          <a:bodyPr/>
          <a:lstStyle/>
          <a:p>
            <a:fld id="{77F12483-E947-6F4E-A75E-B2E677827779}" type="slidenum">
              <a:rPr lang="en-US" smtClean="0"/>
              <a:t>29</a:t>
            </a:fld>
            <a:endParaRPr lang="en-US"/>
          </a:p>
        </p:txBody>
      </p:sp>
    </p:spTree>
    <p:extLst>
      <p:ext uri="{BB962C8B-B14F-4D97-AF65-F5344CB8AC3E}">
        <p14:creationId xmlns:p14="http://schemas.microsoft.com/office/powerpoint/2010/main" val="23478597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7F12483-E947-6F4E-A75E-B2E677827779}" type="slidenum">
              <a:rPr lang="en-US" smtClean="0"/>
              <a:t>30</a:t>
            </a:fld>
            <a:endParaRPr lang="en-US"/>
          </a:p>
        </p:txBody>
      </p:sp>
    </p:spTree>
    <p:extLst>
      <p:ext uri="{BB962C8B-B14F-4D97-AF65-F5344CB8AC3E}">
        <p14:creationId xmlns:p14="http://schemas.microsoft.com/office/powerpoint/2010/main" val="141612278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F12483-E947-6F4E-A75E-B2E677827779}" type="slidenum">
              <a:rPr lang="en-US" smtClean="0"/>
              <a:t>31</a:t>
            </a:fld>
            <a:endParaRPr lang="en-US"/>
          </a:p>
        </p:txBody>
      </p:sp>
    </p:spTree>
    <p:extLst>
      <p:ext uri="{BB962C8B-B14F-4D97-AF65-F5344CB8AC3E}">
        <p14:creationId xmlns:p14="http://schemas.microsoft.com/office/powerpoint/2010/main" val="361084111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F12483-E947-6F4E-A75E-B2E677827779}" type="slidenum">
              <a:rPr lang="en-US" smtClean="0"/>
              <a:t>32</a:t>
            </a:fld>
            <a:endParaRPr lang="en-US"/>
          </a:p>
        </p:txBody>
      </p:sp>
    </p:spTree>
    <p:extLst>
      <p:ext uri="{BB962C8B-B14F-4D97-AF65-F5344CB8AC3E}">
        <p14:creationId xmlns:p14="http://schemas.microsoft.com/office/powerpoint/2010/main" val="165336159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ko-KR" altLang="en-US" sz="1200" b="0" i="0" u="none" strike="noStrike" kern="1200" dirty="0">
                <a:solidFill>
                  <a:schemeClr val="tx1"/>
                </a:solidFill>
                <a:effectLst/>
                <a:latin typeface="+mn-lt"/>
                <a:ea typeface="+mn-ea"/>
                <a:cs typeface="+mn-cs"/>
              </a:rPr>
              <a:t> </a:t>
            </a:r>
            <a:endParaRPr lang="en-US" dirty="0"/>
          </a:p>
        </p:txBody>
      </p:sp>
      <p:sp>
        <p:nvSpPr>
          <p:cNvPr id="4" name="Slide Number Placeholder 3"/>
          <p:cNvSpPr>
            <a:spLocks noGrp="1"/>
          </p:cNvSpPr>
          <p:nvPr>
            <p:ph type="sldNum" sz="quarter" idx="5"/>
          </p:nvPr>
        </p:nvSpPr>
        <p:spPr/>
        <p:txBody>
          <a:bodyPr/>
          <a:lstStyle/>
          <a:p>
            <a:fld id="{77F12483-E947-6F4E-A75E-B2E677827779}" type="slidenum">
              <a:rPr lang="en-US" smtClean="0"/>
              <a:t>33</a:t>
            </a:fld>
            <a:endParaRPr lang="en-US"/>
          </a:p>
        </p:txBody>
      </p:sp>
    </p:spTree>
    <p:extLst>
      <p:ext uri="{BB962C8B-B14F-4D97-AF65-F5344CB8AC3E}">
        <p14:creationId xmlns:p14="http://schemas.microsoft.com/office/powerpoint/2010/main" val="279858178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dirty="0"/>
            </a:br>
            <a:endParaRPr lang="en-US" dirty="0"/>
          </a:p>
          <a:p>
            <a:endParaRPr lang="en-US" dirty="0"/>
          </a:p>
        </p:txBody>
      </p:sp>
      <p:sp>
        <p:nvSpPr>
          <p:cNvPr id="4" name="Slide Number Placeholder 3"/>
          <p:cNvSpPr>
            <a:spLocks noGrp="1"/>
          </p:cNvSpPr>
          <p:nvPr>
            <p:ph type="sldNum" sz="quarter" idx="5"/>
          </p:nvPr>
        </p:nvSpPr>
        <p:spPr/>
        <p:txBody>
          <a:bodyPr/>
          <a:lstStyle/>
          <a:p>
            <a:fld id="{77F12483-E947-6F4E-A75E-B2E677827779}" type="slidenum">
              <a:rPr lang="en-US" smtClean="0"/>
              <a:t>34</a:t>
            </a:fld>
            <a:endParaRPr lang="en-US"/>
          </a:p>
        </p:txBody>
      </p:sp>
    </p:spTree>
    <p:extLst>
      <p:ext uri="{BB962C8B-B14F-4D97-AF65-F5344CB8AC3E}">
        <p14:creationId xmlns:p14="http://schemas.microsoft.com/office/powerpoint/2010/main" val="42707780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7F12483-E947-6F4E-A75E-B2E677827779}" type="slidenum">
              <a:rPr lang="en-US" smtClean="0"/>
              <a:t>35</a:t>
            </a:fld>
            <a:endParaRPr lang="en-US"/>
          </a:p>
        </p:txBody>
      </p:sp>
    </p:spTree>
    <p:extLst>
      <p:ext uri="{BB962C8B-B14F-4D97-AF65-F5344CB8AC3E}">
        <p14:creationId xmlns:p14="http://schemas.microsoft.com/office/powerpoint/2010/main" val="13252163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As the early pioneers in computer science like Ada Lovelace</a:t>
            </a:r>
            <a:r>
              <a:rPr lang="ko-KR" altLang="en-US" dirty="0"/>
              <a:t> </a:t>
            </a:r>
            <a:r>
              <a:rPr lang="en-US" dirty="0"/>
              <a:t>and Charles Babbage started thinking about how they might go about designing a “thinking machine”, they realized that any such machine would need to be able to perform 4 basic tasks:</a:t>
            </a:r>
          </a:p>
        </p:txBody>
      </p:sp>
      <p:sp>
        <p:nvSpPr>
          <p:cNvPr id="4" name="Slide Number Placeholder 3"/>
          <p:cNvSpPr>
            <a:spLocks noGrp="1"/>
          </p:cNvSpPr>
          <p:nvPr>
            <p:ph type="sldNum" sz="quarter" idx="10"/>
          </p:nvPr>
        </p:nvSpPr>
        <p:spPr/>
        <p:txBody>
          <a:bodyPr/>
          <a:lstStyle/>
          <a:p>
            <a:fld id="{77F12483-E947-6F4E-A75E-B2E677827779}" type="slidenum">
              <a:rPr lang="en-US" smtClean="0"/>
              <a:t>5</a:t>
            </a:fld>
            <a:endParaRPr lang="en-US"/>
          </a:p>
        </p:txBody>
      </p:sp>
    </p:spTree>
    <p:extLst>
      <p:ext uri="{BB962C8B-B14F-4D97-AF65-F5344CB8AC3E}">
        <p14:creationId xmlns:p14="http://schemas.microsoft.com/office/powerpoint/2010/main" val="393119327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7F12483-E947-6F4E-A75E-B2E677827779}" type="slidenum">
              <a:rPr lang="en-US" smtClean="0"/>
              <a:t>36</a:t>
            </a:fld>
            <a:endParaRPr lang="en-US"/>
          </a:p>
        </p:txBody>
      </p:sp>
    </p:spTree>
    <p:extLst>
      <p:ext uri="{BB962C8B-B14F-4D97-AF65-F5344CB8AC3E}">
        <p14:creationId xmlns:p14="http://schemas.microsoft.com/office/powerpoint/2010/main" val="228270382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it’s useful to understand that for all the things we ask of our machines at a high level,</a:t>
            </a:r>
          </a:p>
          <a:p>
            <a:r>
              <a:rPr lang="en-US" dirty="0"/>
              <a:t>(x at this level (show hardware), everything we do is just operations on 0s and 1s.)</a:t>
            </a:r>
          </a:p>
        </p:txBody>
      </p:sp>
      <p:sp>
        <p:nvSpPr>
          <p:cNvPr id="4" name="Slide Number Placeholder 3"/>
          <p:cNvSpPr>
            <a:spLocks noGrp="1"/>
          </p:cNvSpPr>
          <p:nvPr>
            <p:ph type="sldNum" sz="quarter" idx="10"/>
          </p:nvPr>
        </p:nvSpPr>
        <p:spPr/>
        <p:txBody>
          <a:bodyPr/>
          <a:lstStyle/>
          <a:p>
            <a:fld id="{77F12483-E947-6F4E-A75E-B2E677827779}" type="slidenum">
              <a:rPr lang="en-US" smtClean="0"/>
              <a:t>37</a:t>
            </a:fld>
            <a:endParaRPr lang="en-US"/>
          </a:p>
        </p:txBody>
      </p:sp>
    </p:spTree>
    <p:extLst>
      <p:ext uri="{BB962C8B-B14F-4D97-AF65-F5344CB8AC3E}">
        <p14:creationId xmlns:p14="http://schemas.microsoft.com/office/powerpoint/2010/main" val="22322517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Input, processing, storage, and output. So, they, the thinking machines, would need to be able to take in input, store that information, </a:t>
            </a:r>
            <a:r>
              <a:rPr lang="en-US" b="1" dirty="0"/>
              <a:t>process</a:t>
            </a:r>
            <a:r>
              <a:rPr lang="en-US" dirty="0"/>
              <a:t> it (and maybe store intermediate steps for later processing), and output the result.</a:t>
            </a:r>
          </a:p>
          <a:p>
            <a:endParaRPr lang="en-US" dirty="0"/>
          </a:p>
        </p:txBody>
      </p:sp>
      <p:sp>
        <p:nvSpPr>
          <p:cNvPr id="4" name="Slide Number Placeholder 3"/>
          <p:cNvSpPr>
            <a:spLocks noGrp="1"/>
          </p:cNvSpPr>
          <p:nvPr>
            <p:ph type="sldNum" sz="quarter" idx="10"/>
          </p:nvPr>
        </p:nvSpPr>
        <p:spPr/>
        <p:txBody>
          <a:bodyPr/>
          <a:lstStyle/>
          <a:p>
            <a:fld id="{77F12483-E947-6F4E-A75E-B2E677827779}" type="slidenum">
              <a:rPr lang="en-US" smtClean="0"/>
              <a:t>6</a:t>
            </a:fld>
            <a:endParaRPr lang="en-US"/>
          </a:p>
        </p:txBody>
      </p:sp>
    </p:spTree>
    <p:extLst>
      <p:ext uri="{BB962C8B-B14F-4D97-AF65-F5344CB8AC3E}">
        <p14:creationId xmlns:p14="http://schemas.microsoft.com/office/powerpoint/2010/main" val="41985539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Those early computers were made out of wood and metal, and you literally turned a crank to make the “computation” happen. (The machine here, called Difference Engine, could do addition, subtraction, multiplication, division, and computation of polynomial)</a:t>
            </a:r>
          </a:p>
          <a:p>
            <a:r>
              <a:rPr lang="en-US" dirty="0"/>
              <a:t>Today’s computers look very different. They’re a lot smaller, a lot lightweight so portable, a lot faster, and a lot more powerful. But at their core, they still do those four basic things: take in input, store and process information, and output the result.</a:t>
            </a:r>
          </a:p>
        </p:txBody>
      </p:sp>
      <p:sp>
        <p:nvSpPr>
          <p:cNvPr id="4" name="Slide Number Placeholder 3"/>
          <p:cNvSpPr>
            <a:spLocks noGrp="1"/>
          </p:cNvSpPr>
          <p:nvPr>
            <p:ph type="sldNum" sz="quarter" idx="10"/>
          </p:nvPr>
        </p:nvSpPr>
        <p:spPr/>
        <p:txBody>
          <a:bodyPr/>
          <a:lstStyle/>
          <a:p>
            <a:fld id="{77F12483-E947-6F4E-A75E-B2E677827779}" type="slidenum">
              <a:rPr lang="en-US" smtClean="0"/>
              <a:t>7</a:t>
            </a:fld>
            <a:endParaRPr lang="en-US"/>
          </a:p>
        </p:txBody>
      </p:sp>
    </p:spTree>
    <p:extLst>
      <p:ext uri="{BB962C8B-B14F-4D97-AF65-F5344CB8AC3E}">
        <p14:creationId xmlns:p14="http://schemas.microsoft.com/office/powerpoint/2010/main" val="30851530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First let’s talk about input</a:t>
            </a:r>
          </a:p>
        </p:txBody>
      </p:sp>
      <p:sp>
        <p:nvSpPr>
          <p:cNvPr id="4" name="Slide Number Placeholder 3"/>
          <p:cNvSpPr>
            <a:spLocks noGrp="1"/>
          </p:cNvSpPr>
          <p:nvPr>
            <p:ph type="sldNum" sz="quarter" idx="10"/>
          </p:nvPr>
        </p:nvSpPr>
        <p:spPr/>
        <p:txBody>
          <a:bodyPr/>
          <a:lstStyle/>
          <a:p>
            <a:fld id="{77F12483-E947-6F4E-A75E-B2E677827779}" type="slidenum">
              <a:rPr lang="en-US" smtClean="0"/>
              <a:t>8</a:t>
            </a:fld>
            <a:endParaRPr lang="en-US"/>
          </a:p>
        </p:txBody>
      </p:sp>
    </p:spTree>
    <p:extLst>
      <p:ext uri="{BB962C8B-B14F-4D97-AF65-F5344CB8AC3E}">
        <p14:creationId xmlns:p14="http://schemas.microsoft.com/office/powerpoint/2010/main" val="2327600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Keyboard, mouse, touchscreen, camera, wearables: heartbeat, sensors in your car.</a:t>
            </a:r>
          </a:p>
        </p:txBody>
      </p:sp>
      <p:sp>
        <p:nvSpPr>
          <p:cNvPr id="4" name="Slide Number Placeholder 3"/>
          <p:cNvSpPr>
            <a:spLocks noGrp="1"/>
          </p:cNvSpPr>
          <p:nvPr>
            <p:ph type="sldNum" sz="quarter" idx="10"/>
          </p:nvPr>
        </p:nvSpPr>
        <p:spPr/>
        <p:txBody>
          <a:bodyPr/>
          <a:lstStyle/>
          <a:p>
            <a:fld id="{77F12483-E947-6F4E-A75E-B2E677827779}" type="slidenum">
              <a:rPr lang="en-US" smtClean="0"/>
              <a:t>9</a:t>
            </a:fld>
            <a:endParaRPr lang="en-US"/>
          </a:p>
        </p:txBody>
      </p:sp>
    </p:spTree>
    <p:extLst>
      <p:ext uri="{BB962C8B-B14F-4D97-AF65-F5344CB8AC3E}">
        <p14:creationId xmlns:p14="http://schemas.microsoft.com/office/powerpoint/2010/main" val="12098036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All these different kinds of input transmit information to the computer.</a:t>
            </a:r>
          </a:p>
        </p:txBody>
      </p:sp>
      <p:sp>
        <p:nvSpPr>
          <p:cNvPr id="4" name="Slide Number Placeholder 3"/>
          <p:cNvSpPr>
            <a:spLocks noGrp="1"/>
          </p:cNvSpPr>
          <p:nvPr>
            <p:ph type="sldNum" sz="quarter" idx="10"/>
          </p:nvPr>
        </p:nvSpPr>
        <p:spPr/>
        <p:txBody>
          <a:bodyPr/>
          <a:lstStyle/>
          <a:p>
            <a:fld id="{77F12483-E947-6F4E-A75E-B2E677827779}" type="slidenum">
              <a:rPr lang="en-US" smtClean="0"/>
              <a:t>10</a:t>
            </a:fld>
            <a:endParaRPr lang="en-US"/>
          </a:p>
        </p:txBody>
      </p:sp>
    </p:spTree>
    <p:extLst>
      <p:ext uri="{BB962C8B-B14F-4D97-AF65-F5344CB8AC3E}">
        <p14:creationId xmlns:p14="http://schemas.microsoft.com/office/powerpoint/2010/main" val="506643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which then gets stored in memory. Beside storing the input, the computer also need a way to save the intermediate/final results of data processing. For now, we’re going to ignore the specifics of how a computer’s memory works. Just think of it like a little warehouse: reasonably organized so it’s easy to find stuff, and big enough to store just about anything.</a:t>
            </a:r>
          </a:p>
        </p:txBody>
      </p:sp>
      <p:sp>
        <p:nvSpPr>
          <p:cNvPr id="4" name="Slide Number Placeholder 3"/>
          <p:cNvSpPr>
            <a:spLocks noGrp="1"/>
          </p:cNvSpPr>
          <p:nvPr>
            <p:ph type="sldNum" sz="quarter" idx="10"/>
          </p:nvPr>
        </p:nvSpPr>
        <p:spPr/>
        <p:txBody>
          <a:bodyPr/>
          <a:lstStyle/>
          <a:p>
            <a:fld id="{77F12483-E947-6F4E-A75E-B2E677827779}" type="slidenum">
              <a:rPr lang="en-US" smtClean="0"/>
              <a:t>11</a:t>
            </a:fld>
            <a:endParaRPr lang="en-US"/>
          </a:p>
        </p:txBody>
      </p:sp>
    </p:spTree>
    <p:extLst>
      <p:ext uri="{BB962C8B-B14F-4D97-AF65-F5344CB8AC3E}">
        <p14:creationId xmlns:p14="http://schemas.microsoft.com/office/powerpoint/2010/main" val="32799208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70263" y="761999"/>
            <a:ext cx="2925318" cy="5334001"/>
          </a:xfrm>
          <a:prstGeom prst="rect">
            <a:avLst/>
          </a:prstGeom>
          <a:solidFill>
            <a:srgbClr val="C8C8C8">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69848" y="1298448"/>
            <a:ext cx="7315200" cy="3255264"/>
          </a:xfrm>
        </p:spPr>
        <p:txBody>
          <a:bodyPr anchor="b">
            <a:normAutofit/>
          </a:bodyPr>
          <a:lstStyle>
            <a:lvl1pPr algn="l">
              <a:defRPr sz="5900" spc="-10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1100015" y="4670246"/>
            <a:ext cx="7315200" cy="914400"/>
          </a:xfrm>
        </p:spPr>
        <p:txBody>
          <a:bodyPr anchor="t">
            <a:normAutofit/>
          </a:bodyPr>
          <a:lstStyle>
            <a:lvl1pPr marL="0" indent="0" algn="l">
              <a:buNone/>
              <a:defRPr sz="2200" cap="none" spc="0" baseline="0">
                <a:solidFill>
                  <a:schemeClr val="accent1">
                    <a:lumMod val="20000"/>
                    <a:lumOff val="80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smtClean="0"/>
              <a:pPr/>
              <a:t>1/19/24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1850781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586B75A-687E-405C-8A0B-8D00578BA2C3}" type="datetimeFigureOut">
              <a:rPr lang="en-US" smtClean="0"/>
              <a:pPr/>
              <a:t>1/19/24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4668504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81000" y="990600"/>
            <a:ext cx="2819400" cy="4953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867912" y="868680"/>
            <a:ext cx="7315200" cy="512064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586B75A-687E-405C-8A0B-8D00578BA2C3}" type="datetimeFigureOut">
              <a:rPr lang="en-US" smtClean="0"/>
              <a:pPr/>
              <a:t>1/19/24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9582240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smtClean="0"/>
              <a:pPr/>
              <a:t>1/19/24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6768620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867912" y="1298448"/>
            <a:ext cx="7315200" cy="3255264"/>
          </a:xfrm>
        </p:spPr>
        <p:txBody>
          <a:bodyPr anchor="b">
            <a:normAutofit/>
          </a:bodyPr>
          <a:lstStyle>
            <a:lvl1pPr>
              <a:defRPr sz="5900" b="0" spc="-100" baseline="0">
                <a:solidFill>
                  <a:schemeClr val="tx2">
                    <a:lumMod val="7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3886200" y="4672584"/>
            <a:ext cx="7315200" cy="914400"/>
          </a:xfrm>
        </p:spPr>
        <p:txBody>
          <a:bodyPr anchor="t">
            <a:normAutofit/>
          </a:bodyPr>
          <a:lstStyle>
            <a:lvl1pPr marL="0" indent="0">
              <a:buNone/>
              <a:defRPr sz="2200" cap="none" spc="0" baseline="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586B75A-687E-405C-8A0B-8D00578BA2C3}" type="datetimeFigureOut">
              <a:rPr lang="en-US" smtClean="0"/>
              <a:pPr/>
              <a:t>1/19/24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8191480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867912"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818120"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5586B75A-687E-405C-8A0B-8D00578BA2C3}" type="datetimeFigureOut">
              <a:rPr lang="en-US" smtClean="0"/>
              <a:pPr/>
              <a:t>1/19/24</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968350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3867912" y="1023586"/>
            <a:ext cx="3474720" cy="807720"/>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867912"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818463" y="1023586"/>
            <a:ext cx="3474720" cy="813171"/>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818463"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p:cNvSpPr>
            <a:spLocks noGrp="1"/>
          </p:cNvSpPr>
          <p:nvPr>
            <p:ph type="dt" sz="half" idx="10"/>
          </p:nvPr>
        </p:nvSpPr>
        <p:spPr/>
        <p:txBody>
          <a:bodyPr/>
          <a:lstStyle/>
          <a:p>
            <a:fld id="{5586B75A-687E-405C-8A0B-8D00578BA2C3}" type="datetimeFigureOut">
              <a:rPr lang="en-US" smtClean="0"/>
              <a:pPr/>
              <a:t>1/19/24</a:t>
            </a:fld>
            <a:endParaRPr lang="en-US" dirty="0"/>
          </a:p>
        </p:txBody>
      </p:sp>
      <p:sp>
        <p:nvSpPr>
          <p:cNvPr id="11" name="Footer Placeholder 10"/>
          <p:cNvSpPr>
            <a:spLocks noGrp="1"/>
          </p:cNvSpPr>
          <p:nvPr>
            <p:ph type="ftr" sz="quarter" idx="11"/>
          </p:nvPr>
        </p:nvSpPr>
        <p:spPr/>
        <p:txBody>
          <a:bodyPr/>
          <a:lstStyle/>
          <a:p>
            <a:endParaRPr lang="en-US" dirty="0"/>
          </a:p>
        </p:txBody>
      </p:sp>
      <p:sp>
        <p:nvSpPr>
          <p:cNvPr id="12" name="Slide Number Placeholder 11"/>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5091167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2" name="Date Placeholder 1"/>
          <p:cNvSpPr>
            <a:spLocks noGrp="1"/>
          </p:cNvSpPr>
          <p:nvPr>
            <p:ph type="dt" sz="half" idx="10"/>
          </p:nvPr>
        </p:nvSpPr>
        <p:spPr/>
        <p:txBody>
          <a:bodyPr/>
          <a:lstStyle/>
          <a:p>
            <a:fld id="{5586B75A-687E-405C-8A0B-8D00578BA2C3}" type="datetimeFigureOut">
              <a:rPr lang="en-US" smtClean="0"/>
              <a:pPr/>
              <a:t>1/19/24</a:t>
            </a:fld>
            <a:endParaRPr lang="en-US" dirty="0"/>
          </a:p>
        </p:txBody>
      </p:sp>
      <p:sp>
        <p:nvSpPr>
          <p:cNvPr id="7" name="Footer Placeholder 6"/>
          <p:cNvSpPr>
            <a:spLocks noGrp="1"/>
          </p:cNvSpPr>
          <p:nvPr>
            <p:ph type="ftr" sz="quarter" idx="11"/>
          </p:nvPr>
        </p:nvSpPr>
        <p:spPr/>
        <p:txBody>
          <a:bodyPr/>
          <a:lstStyle/>
          <a:p>
            <a:endParaRPr lang="en-US" dirty="0"/>
          </a:p>
        </p:txBody>
      </p:sp>
      <p:sp>
        <p:nvSpPr>
          <p:cNvPr id="8" name="Slide Number Placeholder 7"/>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4868283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5586B75A-687E-405C-8A0B-8D00578BA2C3}" type="datetimeFigureOut">
              <a:rPr lang="en-US" smtClean="0"/>
              <a:pPr/>
              <a:t>1/19/24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5060685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3867912" y="868680"/>
            <a:ext cx="731520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6032" y="3494176"/>
            <a:ext cx="2834640" cy="2321990"/>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5586B75A-687E-405C-8A0B-8D00578BA2C3}" type="datetimeFigureOut">
              <a:rPr lang="en-US" smtClean="0"/>
              <a:pPr/>
              <a:t>1/19/24</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7446449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3570644" y="767419"/>
            <a:ext cx="8115230" cy="5330952"/>
          </a:xfrm>
          <a:solidFill>
            <a:schemeClr val="bg1">
              <a:lumMod val="75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256032" y="3493008"/>
            <a:ext cx="2834640" cy="2322576"/>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5586B75A-687E-405C-8A0B-8D00578BA2C3}" type="datetimeFigureOut">
              <a:rPr lang="en-US" smtClean="0"/>
              <a:pPr/>
              <a:t>1/19/24</a:t>
            </a:fld>
            <a:endParaRPr lang="en-US" dirty="0"/>
          </a:p>
        </p:txBody>
      </p:sp>
      <p:sp>
        <p:nvSpPr>
          <p:cNvPr id="9" name="Footer Placeholder 8"/>
          <p:cNvSpPr>
            <a:spLocks noGrp="1"/>
          </p:cNvSpPr>
          <p:nvPr>
            <p:ph type="ftr" sz="quarter" idx="11"/>
          </p:nvPr>
        </p:nvSpPr>
        <p:spPr>
          <a:xfrm>
            <a:off x="3499101" y="6356350"/>
            <a:ext cx="5911517" cy="365125"/>
          </a:xfrm>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7276790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52919" y="1123837"/>
            <a:ext cx="2947482" cy="460118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8" name="Rectangle 37"/>
          <p:cNvSpPr/>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3869268" y="864108"/>
            <a:ext cx="7315200" cy="5120640"/>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62465" y="6356350"/>
            <a:ext cx="2743200"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fld id="{5586B75A-687E-405C-8A0B-8D00578BA2C3}" type="datetimeFigureOut">
              <a:rPr lang="en-US" smtClean="0"/>
              <a:pPr/>
              <a:t>1/19/24</a:t>
            </a:fld>
            <a:endParaRPr lang="en-US" dirty="0"/>
          </a:p>
        </p:txBody>
      </p:sp>
      <p:sp>
        <p:nvSpPr>
          <p:cNvPr id="5" name="Footer Placeholder 4"/>
          <p:cNvSpPr>
            <a:spLocks noGrp="1"/>
          </p:cNvSpPr>
          <p:nvPr>
            <p:ph type="ftr" sz="quarter" idx="3"/>
          </p:nvPr>
        </p:nvSpPr>
        <p:spPr>
          <a:xfrm>
            <a:off x="3869268" y="6356350"/>
            <a:ext cx="5911517"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endParaRPr lang="en-US" dirty="0"/>
          </a:p>
        </p:txBody>
      </p:sp>
      <p:sp>
        <p:nvSpPr>
          <p:cNvPr id="6" name="Slide Number Placeholder 5"/>
          <p:cNvSpPr>
            <a:spLocks noGrp="1"/>
          </p:cNvSpPr>
          <p:nvPr>
            <p:ph type="sldNum" sz="quarter" idx="4"/>
          </p:nvPr>
        </p:nvSpPr>
        <p:spPr>
          <a:xfrm>
            <a:off x="10634135" y="6356350"/>
            <a:ext cx="1530927" cy="365125"/>
          </a:xfrm>
          <a:prstGeom prst="rect">
            <a:avLst/>
          </a:prstGeom>
        </p:spPr>
        <p:txBody>
          <a:bodyPr vert="horz" lIns="91440" tIns="45720" rIns="91440" bIns="45720" rtlCol="0" anchor="ctr"/>
          <a:lstStyle>
            <a:lvl1pPr algn="r">
              <a:defRPr sz="1200" b="1">
                <a:solidFill>
                  <a:schemeClr val="accent1"/>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862071484"/>
      </p:ext>
    </p:extLst>
  </p:cSld>
  <p:clrMap bg1="lt1" tx1="dk1" bg2="lt2" tx2="dk2" accent1="accent1" accent2="accent2" accent3="accent3" accent4="accent4" accent5="accent5" accent6="accent6" hlink="hlink" folHlink="folHlink"/>
  <p:sldLayoutIdLst>
    <p:sldLayoutId id="2147483853" r:id="rId1"/>
    <p:sldLayoutId id="2147483854" r:id="rId2"/>
    <p:sldLayoutId id="2147483855" r:id="rId3"/>
    <p:sldLayoutId id="2147483856" r:id="rId4"/>
    <p:sldLayoutId id="2147483857" r:id="rId5"/>
    <p:sldLayoutId id="2147483858" r:id="rId6"/>
    <p:sldLayoutId id="2147483859" r:id="rId7"/>
    <p:sldLayoutId id="2147483860" r:id="rId8"/>
    <p:sldLayoutId id="2147483861" r:id="rId9"/>
    <p:sldLayoutId id="2147483862" r:id="rId10"/>
    <p:sldLayoutId id="2147483863" r:id="rId11"/>
  </p:sldLayoutIdLst>
  <p:hf sldNum="0" hdr="0" ftr="0" dt="0"/>
  <p:txStyles>
    <p:title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75000"/>
              <a:lumOff val="2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75000"/>
              <a:lumOff val="2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75000"/>
              <a:lumOff val="2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jcrouser.github.io/"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6.tiff"/><Relationship Id="rId3" Type="http://schemas.openxmlformats.org/officeDocument/2006/relationships/image" Target="../media/image9.png"/><Relationship Id="rId7" Type="http://schemas.openxmlformats.org/officeDocument/2006/relationships/image" Target="../media/image15.tiff"/><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2.svg"/><Relationship Id="rId11" Type="http://schemas.openxmlformats.org/officeDocument/2006/relationships/image" Target="../media/image19.tiff"/><Relationship Id="rId5" Type="http://schemas.openxmlformats.org/officeDocument/2006/relationships/image" Target="../media/image11.png"/><Relationship Id="rId10" Type="http://schemas.openxmlformats.org/officeDocument/2006/relationships/image" Target="../media/image18.tiff"/><Relationship Id="rId4" Type="http://schemas.openxmlformats.org/officeDocument/2006/relationships/image" Target="../media/image10.svg"/><Relationship Id="rId9" Type="http://schemas.openxmlformats.org/officeDocument/2006/relationships/image" Target="../media/image17.tiff"/></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slides/_rels/slide17.xml.rels><?xml version="1.0" encoding="UTF-8" standalone="yes"?>
<Relationships xmlns="http://schemas.openxmlformats.org/package/2006/relationships"><Relationship Id="rId2" Type="http://schemas.openxmlformats.org/officeDocument/2006/relationships/image" Target="../media/image20.tif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0.tif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0.tif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0.tif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4.tiff"/></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tiff"/><Relationship Id="rId4" Type="http://schemas.openxmlformats.org/officeDocument/2006/relationships/image" Target="../media/image2.tiff"/></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8.tiff"/></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slides/_rels/slide7.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4.tiff"/></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166711-FD41-BF2C-3200-E86657F1099A}"/>
              </a:ext>
            </a:extLst>
          </p:cNvPr>
          <p:cNvSpPr>
            <a:spLocks noGrp="1"/>
          </p:cNvSpPr>
          <p:nvPr>
            <p:ph type="ctrTitle"/>
          </p:nvPr>
        </p:nvSpPr>
        <p:spPr/>
        <p:txBody>
          <a:bodyPr>
            <a:normAutofit/>
          </a:bodyPr>
          <a:lstStyle/>
          <a:p>
            <a:r>
              <a:rPr lang="en-US" dirty="0"/>
              <a:t>Intro to Coding with Python– How Computers Work</a:t>
            </a:r>
          </a:p>
        </p:txBody>
      </p:sp>
      <p:sp>
        <p:nvSpPr>
          <p:cNvPr id="3" name="Subtitle 2">
            <a:extLst>
              <a:ext uri="{FF2B5EF4-FFF2-40B4-BE49-F238E27FC236}">
                <a16:creationId xmlns:a16="http://schemas.microsoft.com/office/drawing/2014/main" id="{D0BE8CA1-49DD-7D0B-3796-B4A0CE9405C0}"/>
              </a:ext>
            </a:extLst>
          </p:cNvPr>
          <p:cNvSpPr>
            <a:spLocks noGrp="1"/>
          </p:cNvSpPr>
          <p:nvPr>
            <p:ph type="subTitle" idx="1"/>
          </p:nvPr>
        </p:nvSpPr>
        <p:spPr/>
        <p:txBody>
          <a:bodyPr/>
          <a:lstStyle/>
          <a:p>
            <a:r>
              <a:rPr lang="en-US" dirty="0"/>
              <a:t>Dr. Ab Mosca (they/them) </a:t>
            </a:r>
          </a:p>
        </p:txBody>
      </p:sp>
      <p:sp>
        <p:nvSpPr>
          <p:cNvPr id="5" name="TextBox 4">
            <a:extLst>
              <a:ext uri="{FF2B5EF4-FFF2-40B4-BE49-F238E27FC236}">
                <a16:creationId xmlns:a16="http://schemas.microsoft.com/office/drawing/2014/main" id="{51C47612-0F01-5A1D-003F-59C048DD3D08}"/>
              </a:ext>
            </a:extLst>
          </p:cNvPr>
          <p:cNvSpPr txBox="1"/>
          <p:nvPr/>
        </p:nvSpPr>
        <p:spPr>
          <a:xfrm>
            <a:off x="2286000" y="6342185"/>
            <a:ext cx="7444410" cy="369332"/>
          </a:xfrm>
          <a:prstGeom prst="rect">
            <a:avLst/>
          </a:prstGeom>
          <a:noFill/>
        </p:spPr>
        <p:txBody>
          <a:bodyPr wrap="none" rtlCol="0">
            <a:spAutoFit/>
          </a:bodyPr>
          <a:lstStyle/>
          <a:p>
            <a:r>
              <a:rPr lang="en-US" dirty="0"/>
              <a:t>Slides based off slides courtesy of Jordan Crouser (</a:t>
            </a:r>
            <a:r>
              <a:rPr lang="en-US" dirty="0">
                <a:hlinkClick r:id="rId2"/>
              </a:rPr>
              <a:t>https://jcrouser.github.io/</a:t>
            </a:r>
            <a:r>
              <a:rPr lang="en-US" dirty="0"/>
              <a:t>) </a:t>
            </a:r>
          </a:p>
        </p:txBody>
      </p:sp>
    </p:spTree>
    <p:extLst>
      <p:ext uri="{BB962C8B-B14F-4D97-AF65-F5344CB8AC3E}">
        <p14:creationId xmlns:p14="http://schemas.microsoft.com/office/powerpoint/2010/main" val="29053231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5F54E-AF11-7145-BAEC-F564B97B6028}"/>
              </a:ext>
            </a:extLst>
          </p:cNvPr>
          <p:cNvSpPr>
            <a:spLocks noGrp="1"/>
          </p:cNvSpPr>
          <p:nvPr>
            <p:ph type="title"/>
          </p:nvPr>
        </p:nvSpPr>
        <p:spPr/>
        <p:txBody>
          <a:bodyPr/>
          <a:lstStyle/>
          <a:p>
            <a:r>
              <a:rPr lang="en-US" dirty="0"/>
              <a:t>Input</a:t>
            </a:r>
          </a:p>
        </p:txBody>
      </p:sp>
      <p:grpSp>
        <p:nvGrpSpPr>
          <p:cNvPr id="25" name="Group 24">
            <a:extLst>
              <a:ext uri="{FF2B5EF4-FFF2-40B4-BE49-F238E27FC236}">
                <a16:creationId xmlns:a16="http://schemas.microsoft.com/office/drawing/2014/main" id="{5B5CD0DD-F315-6440-9D15-C36D7B4D818A}"/>
              </a:ext>
            </a:extLst>
          </p:cNvPr>
          <p:cNvGrpSpPr/>
          <p:nvPr/>
        </p:nvGrpSpPr>
        <p:grpSpPr>
          <a:xfrm>
            <a:off x="3658372" y="2599632"/>
            <a:ext cx="1953696" cy="2184973"/>
            <a:chOff x="535487" y="3140015"/>
            <a:chExt cx="1953696" cy="2184973"/>
          </a:xfrm>
          <a:effectLst>
            <a:glow rad="101600">
              <a:srgbClr val="FFC000">
                <a:alpha val="60000"/>
              </a:srgbClr>
            </a:glow>
          </a:effectLst>
        </p:grpSpPr>
        <p:grpSp>
          <p:nvGrpSpPr>
            <p:cNvPr id="22" name="Group 21">
              <a:extLst>
                <a:ext uri="{FF2B5EF4-FFF2-40B4-BE49-F238E27FC236}">
                  <a16:creationId xmlns:a16="http://schemas.microsoft.com/office/drawing/2014/main" id="{F0F76EEE-E879-CA4D-9408-294DA32675D4}"/>
                </a:ext>
              </a:extLst>
            </p:cNvPr>
            <p:cNvGrpSpPr/>
            <p:nvPr/>
          </p:nvGrpSpPr>
          <p:grpSpPr>
            <a:xfrm>
              <a:off x="535487" y="3140015"/>
              <a:ext cx="1953696" cy="1647645"/>
              <a:chOff x="457200" y="3140015"/>
              <a:chExt cx="1953696" cy="1647645"/>
            </a:xfrm>
          </p:grpSpPr>
          <p:sp>
            <p:nvSpPr>
              <p:cNvPr id="4" name="Rounded Rectangle 3">
                <a:extLst>
                  <a:ext uri="{FF2B5EF4-FFF2-40B4-BE49-F238E27FC236}">
                    <a16:creationId xmlns:a16="http://schemas.microsoft.com/office/drawing/2014/main" id="{E98AC2FF-664E-104A-AD39-3FB5CCECBAB0}"/>
                  </a:ext>
                </a:extLst>
              </p:cNvPr>
              <p:cNvSpPr/>
              <p:nvPr/>
            </p:nvSpPr>
            <p:spPr>
              <a:xfrm>
                <a:off x="457200" y="3140015"/>
                <a:ext cx="1647645" cy="1647645"/>
              </a:xfrm>
              <a:prstGeom prst="roundRect">
                <a:avLst/>
              </a:prstGeom>
              <a:noFill/>
              <a:ln w="76200">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latin typeface="Courier" pitchFamily="2" charset="0"/>
                </a:endParaRPr>
              </a:p>
            </p:txBody>
          </p:sp>
          <p:sp>
            <p:nvSpPr>
              <p:cNvPr id="8" name="Right Arrow 7">
                <a:extLst>
                  <a:ext uri="{FF2B5EF4-FFF2-40B4-BE49-F238E27FC236}">
                    <a16:creationId xmlns:a16="http://schemas.microsoft.com/office/drawing/2014/main" id="{59EEBEC2-F54E-EE40-AA45-059BA378B3D3}"/>
                  </a:ext>
                </a:extLst>
              </p:cNvPr>
              <p:cNvSpPr/>
              <p:nvPr/>
            </p:nvSpPr>
            <p:spPr>
              <a:xfrm>
                <a:off x="457200" y="3380117"/>
                <a:ext cx="1953696" cy="1167441"/>
              </a:xfrm>
              <a:prstGeom prst="rightArrow">
                <a:avLst>
                  <a:gd name="adj1" fmla="val 60811"/>
                  <a:gd name="adj2" fmla="val 53129"/>
                </a:avLst>
              </a:prstGeom>
              <a:solidFill>
                <a:srgbClr val="003470"/>
              </a:solidFill>
              <a:ln cap="rnd">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latin typeface="Courier" pitchFamily="2" charset="0"/>
                </a:endParaRPr>
              </a:p>
            </p:txBody>
          </p:sp>
        </p:grpSp>
        <p:sp>
          <p:nvSpPr>
            <p:cNvPr id="18" name="TextBox 17">
              <a:extLst>
                <a:ext uri="{FF2B5EF4-FFF2-40B4-BE49-F238E27FC236}">
                  <a16:creationId xmlns:a16="http://schemas.microsoft.com/office/drawing/2014/main" id="{11EF1CB7-93DD-6844-8320-F27DD68AF831}"/>
                </a:ext>
              </a:extLst>
            </p:cNvPr>
            <p:cNvSpPr txBox="1"/>
            <p:nvPr/>
          </p:nvSpPr>
          <p:spPr>
            <a:xfrm>
              <a:off x="649820" y="4740213"/>
              <a:ext cx="1418978" cy="584775"/>
            </a:xfrm>
            <a:prstGeom prst="rect">
              <a:avLst/>
            </a:prstGeom>
            <a:noFill/>
          </p:spPr>
          <p:txBody>
            <a:bodyPr wrap="none" rtlCol="0">
              <a:spAutoFit/>
            </a:bodyPr>
            <a:lstStyle/>
            <a:p>
              <a:r>
                <a:rPr lang="en-US" sz="3200" dirty="0">
                  <a:solidFill>
                    <a:srgbClr val="003470"/>
                  </a:solidFill>
                  <a:latin typeface="Courier" pitchFamily="2" charset="0"/>
                </a:rPr>
                <a:t>input</a:t>
              </a:r>
            </a:p>
          </p:txBody>
        </p:sp>
      </p:grpSp>
      <p:grpSp>
        <p:nvGrpSpPr>
          <p:cNvPr id="29" name="Group 28">
            <a:extLst>
              <a:ext uri="{FF2B5EF4-FFF2-40B4-BE49-F238E27FC236}">
                <a16:creationId xmlns:a16="http://schemas.microsoft.com/office/drawing/2014/main" id="{3ACDD8FE-8DF9-364C-B491-97DB7BE7B538}"/>
              </a:ext>
            </a:extLst>
          </p:cNvPr>
          <p:cNvGrpSpPr/>
          <p:nvPr/>
        </p:nvGrpSpPr>
        <p:grpSpPr>
          <a:xfrm>
            <a:off x="6617764" y="3919469"/>
            <a:ext cx="1912703" cy="2259904"/>
            <a:chOff x="3832834" y="4787660"/>
            <a:chExt cx="1912703" cy="2259904"/>
          </a:xfrm>
        </p:grpSpPr>
        <p:grpSp>
          <p:nvGrpSpPr>
            <p:cNvPr id="28" name="Group 27">
              <a:extLst>
                <a:ext uri="{FF2B5EF4-FFF2-40B4-BE49-F238E27FC236}">
                  <a16:creationId xmlns:a16="http://schemas.microsoft.com/office/drawing/2014/main" id="{E331866E-98A3-F540-A478-2D0FC76E0FF1}"/>
                </a:ext>
              </a:extLst>
            </p:cNvPr>
            <p:cNvGrpSpPr/>
            <p:nvPr/>
          </p:nvGrpSpPr>
          <p:grpSpPr>
            <a:xfrm>
              <a:off x="3965363" y="4787660"/>
              <a:ext cx="1647645" cy="1647645"/>
              <a:chOff x="3748176" y="4787660"/>
              <a:chExt cx="1647645" cy="1647645"/>
            </a:xfrm>
          </p:grpSpPr>
          <p:sp>
            <p:nvSpPr>
              <p:cNvPr id="6" name="Rounded Rectangle 5">
                <a:extLst>
                  <a:ext uri="{FF2B5EF4-FFF2-40B4-BE49-F238E27FC236}">
                    <a16:creationId xmlns:a16="http://schemas.microsoft.com/office/drawing/2014/main" id="{5C71CBE3-205E-3C48-889A-6A808691F81A}"/>
                  </a:ext>
                </a:extLst>
              </p:cNvPr>
              <p:cNvSpPr/>
              <p:nvPr/>
            </p:nvSpPr>
            <p:spPr>
              <a:xfrm>
                <a:off x="3748176" y="4787660"/>
                <a:ext cx="1647645" cy="1647645"/>
              </a:xfrm>
              <a:prstGeom prst="roundRect">
                <a:avLst/>
              </a:prstGeom>
              <a:noFill/>
              <a:ln w="76200">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latin typeface="Courier" pitchFamily="2" charset="0"/>
                </a:endParaRPr>
              </a:p>
            </p:txBody>
          </p:sp>
          <p:pic>
            <p:nvPicPr>
              <p:cNvPr id="15" name="Graphic 14" descr="Database">
                <a:extLst>
                  <a:ext uri="{FF2B5EF4-FFF2-40B4-BE49-F238E27FC236}">
                    <a16:creationId xmlns:a16="http://schemas.microsoft.com/office/drawing/2014/main" id="{0E46BD30-E572-0A41-8F8B-63D2BF6A67F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38753" y="4873924"/>
                <a:ext cx="1479431" cy="1479431"/>
              </a:xfrm>
              <a:prstGeom prst="rect">
                <a:avLst/>
              </a:prstGeom>
            </p:spPr>
          </p:pic>
        </p:grpSp>
        <p:sp>
          <p:nvSpPr>
            <p:cNvPr id="20" name="TextBox 19">
              <a:extLst>
                <a:ext uri="{FF2B5EF4-FFF2-40B4-BE49-F238E27FC236}">
                  <a16:creationId xmlns:a16="http://schemas.microsoft.com/office/drawing/2014/main" id="{6ADC69D6-2CC9-0F4D-A8FC-98265AB64E9B}"/>
                </a:ext>
              </a:extLst>
            </p:cNvPr>
            <p:cNvSpPr txBox="1"/>
            <p:nvPr/>
          </p:nvSpPr>
          <p:spPr>
            <a:xfrm>
              <a:off x="3832834" y="6462789"/>
              <a:ext cx="1912703" cy="584775"/>
            </a:xfrm>
            <a:prstGeom prst="rect">
              <a:avLst/>
            </a:prstGeom>
            <a:noFill/>
          </p:spPr>
          <p:txBody>
            <a:bodyPr wrap="none" rtlCol="0">
              <a:spAutoFit/>
            </a:bodyPr>
            <a:lstStyle/>
            <a:p>
              <a:r>
                <a:rPr lang="en-US" sz="3200" dirty="0">
                  <a:solidFill>
                    <a:srgbClr val="003470"/>
                  </a:solidFill>
                  <a:latin typeface="Courier" pitchFamily="2" charset="0"/>
                </a:rPr>
                <a:t>storage</a:t>
              </a:r>
            </a:p>
          </p:txBody>
        </p:sp>
      </p:grpSp>
      <p:grpSp>
        <p:nvGrpSpPr>
          <p:cNvPr id="45" name="Group 44">
            <a:extLst>
              <a:ext uri="{FF2B5EF4-FFF2-40B4-BE49-F238E27FC236}">
                <a16:creationId xmlns:a16="http://schemas.microsoft.com/office/drawing/2014/main" id="{683D5860-39AE-3244-BADB-97D2ECCD1C7B}"/>
              </a:ext>
            </a:extLst>
          </p:cNvPr>
          <p:cNvGrpSpPr/>
          <p:nvPr/>
        </p:nvGrpSpPr>
        <p:grpSpPr>
          <a:xfrm>
            <a:off x="6247469" y="678625"/>
            <a:ext cx="2653290" cy="3251285"/>
            <a:chOff x="3245355" y="1219008"/>
            <a:chExt cx="2653290" cy="3251285"/>
          </a:xfrm>
        </p:grpSpPr>
        <p:grpSp>
          <p:nvGrpSpPr>
            <p:cNvPr id="27" name="Group 26">
              <a:extLst>
                <a:ext uri="{FF2B5EF4-FFF2-40B4-BE49-F238E27FC236}">
                  <a16:creationId xmlns:a16="http://schemas.microsoft.com/office/drawing/2014/main" id="{9DFEE95C-0E59-DD4A-8695-D7FAE2FD15CB}"/>
                </a:ext>
              </a:extLst>
            </p:cNvPr>
            <p:cNvGrpSpPr/>
            <p:nvPr/>
          </p:nvGrpSpPr>
          <p:grpSpPr>
            <a:xfrm>
              <a:off x="3245355" y="1219008"/>
              <a:ext cx="2653290" cy="2256361"/>
              <a:chOff x="3651783" y="925707"/>
              <a:chExt cx="2653290" cy="2256361"/>
            </a:xfrm>
          </p:grpSpPr>
          <p:grpSp>
            <p:nvGrpSpPr>
              <p:cNvPr id="26" name="Group 25">
                <a:extLst>
                  <a:ext uri="{FF2B5EF4-FFF2-40B4-BE49-F238E27FC236}">
                    <a16:creationId xmlns:a16="http://schemas.microsoft.com/office/drawing/2014/main" id="{0B6C1483-BD94-ED46-A766-EE5084DA0608}"/>
                  </a:ext>
                </a:extLst>
              </p:cNvPr>
              <p:cNvGrpSpPr/>
              <p:nvPr/>
            </p:nvGrpSpPr>
            <p:grpSpPr>
              <a:xfrm>
                <a:off x="4112552" y="1450316"/>
                <a:ext cx="1731752" cy="1731752"/>
                <a:chOff x="3712592" y="1450316"/>
                <a:chExt cx="1731752" cy="1731752"/>
              </a:xfrm>
            </p:grpSpPr>
            <p:sp>
              <p:nvSpPr>
                <p:cNvPr id="5" name="Rounded Rectangle 4">
                  <a:extLst>
                    <a:ext uri="{FF2B5EF4-FFF2-40B4-BE49-F238E27FC236}">
                      <a16:creationId xmlns:a16="http://schemas.microsoft.com/office/drawing/2014/main" id="{686DE75E-C0E9-BE4C-ABCA-712417AF5E4E}"/>
                    </a:ext>
                  </a:extLst>
                </p:cNvPr>
                <p:cNvSpPr/>
                <p:nvPr/>
              </p:nvSpPr>
              <p:spPr>
                <a:xfrm>
                  <a:off x="3748177" y="1492370"/>
                  <a:ext cx="1647645" cy="1647645"/>
                </a:xfrm>
                <a:prstGeom prst="roundRect">
                  <a:avLst/>
                </a:prstGeom>
                <a:noFill/>
                <a:ln w="76200">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latin typeface="Courier" pitchFamily="2" charset="0"/>
                  </a:endParaRPr>
                </a:p>
              </p:txBody>
            </p:sp>
            <p:pic>
              <p:nvPicPr>
                <p:cNvPr id="17" name="Graphic 16" descr="Gears">
                  <a:extLst>
                    <a:ext uri="{FF2B5EF4-FFF2-40B4-BE49-F238E27FC236}">
                      <a16:creationId xmlns:a16="http://schemas.microsoft.com/office/drawing/2014/main" id="{4B85C57D-F104-1847-9EDB-3EFEEF38202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712592" y="1450316"/>
                  <a:ext cx="1731752" cy="1731752"/>
                </a:xfrm>
                <a:prstGeom prst="rect">
                  <a:avLst/>
                </a:prstGeom>
              </p:spPr>
            </p:pic>
          </p:grpSp>
          <p:sp>
            <p:nvSpPr>
              <p:cNvPr id="19" name="TextBox 18">
                <a:extLst>
                  <a:ext uri="{FF2B5EF4-FFF2-40B4-BE49-F238E27FC236}">
                    <a16:creationId xmlns:a16="http://schemas.microsoft.com/office/drawing/2014/main" id="{1C947785-291C-B848-995E-276F894B9A77}"/>
                  </a:ext>
                </a:extLst>
              </p:cNvPr>
              <p:cNvSpPr txBox="1"/>
              <p:nvPr/>
            </p:nvSpPr>
            <p:spPr>
              <a:xfrm>
                <a:off x="3651783" y="925707"/>
                <a:ext cx="2653290" cy="584775"/>
              </a:xfrm>
              <a:prstGeom prst="rect">
                <a:avLst/>
              </a:prstGeom>
              <a:noFill/>
            </p:spPr>
            <p:txBody>
              <a:bodyPr wrap="none" rtlCol="0">
                <a:spAutoFit/>
              </a:bodyPr>
              <a:lstStyle/>
              <a:p>
                <a:r>
                  <a:rPr lang="en-US" sz="3200" dirty="0">
                    <a:solidFill>
                      <a:srgbClr val="003470"/>
                    </a:solidFill>
                    <a:latin typeface="Courier" pitchFamily="2" charset="0"/>
                  </a:rPr>
                  <a:t>processing</a:t>
                </a:r>
              </a:p>
            </p:txBody>
          </p:sp>
        </p:grpSp>
        <p:sp>
          <p:nvSpPr>
            <p:cNvPr id="33" name="Right Arrow 32">
              <a:extLst>
                <a:ext uri="{FF2B5EF4-FFF2-40B4-BE49-F238E27FC236}">
                  <a16:creationId xmlns:a16="http://schemas.microsoft.com/office/drawing/2014/main" id="{D87FC30F-C56B-594C-B21C-4B5F0D19D701}"/>
                </a:ext>
              </a:extLst>
            </p:cNvPr>
            <p:cNvSpPr/>
            <p:nvPr/>
          </p:nvSpPr>
          <p:spPr>
            <a:xfrm rot="5400000">
              <a:off x="3765199" y="3803042"/>
              <a:ext cx="996354" cy="231004"/>
            </a:xfrm>
            <a:prstGeom prst="rightArrow">
              <a:avLst>
                <a:gd name="adj1" fmla="val 60811"/>
                <a:gd name="adj2" fmla="val 94796"/>
              </a:avLst>
            </a:prstGeom>
            <a:solidFill>
              <a:srgbClr val="003470"/>
            </a:solidFill>
            <a:ln cap="rnd">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latin typeface="Courier" pitchFamily="2" charset="0"/>
              </a:endParaRPr>
            </a:p>
          </p:txBody>
        </p:sp>
        <p:sp>
          <p:nvSpPr>
            <p:cNvPr id="34" name="Right Arrow 33">
              <a:extLst>
                <a:ext uri="{FF2B5EF4-FFF2-40B4-BE49-F238E27FC236}">
                  <a16:creationId xmlns:a16="http://schemas.microsoft.com/office/drawing/2014/main" id="{8812E320-3C13-C742-8465-9A9CB4D106D4}"/>
                </a:ext>
              </a:extLst>
            </p:cNvPr>
            <p:cNvSpPr/>
            <p:nvPr/>
          </p:nvSpPr>
          <p:spPr>
            <a:xfrm rot="16200000">
              <a:off x="4364263" y="3856614"/>
              <a:ext cx="996354" cy="231004"/>
            </a:xfrm>
            <a:prstGeom prst="rightArrow">
              <a:avLst>
                <a:gd name="adj1" fmla="val 60811"/>
                <a:gd name="adj2" fmla="val 94796"/>
              </a:avLst>
            </a:prstGeom>
            <a:solidFill>
              <a:srgbClr val="003470"/>
            </a:solidFill>
            <a:ln cap="rnd">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latin typeface="Courier" pitchFamily="2" charset="0"/>
              </a:endParaRPr>
            </a:p>
          </p:txBody>
        </p:sp>
      </p:grpSp>
      <p:grpSp>
        <p:nvGrpSpPr>
          <p:cNvPr id="44" name="Group 43">
            <a:extLst>
              <a:ext uri="{FF2B5EF4-FFF2-40B4-BE49-F238E27FC236}">
                <a16:creationId xmlns:a16="http://schemas.microsoft.com/office/drawing/2014/main" id="{3DE8B57B-C8F6-2949-ABF0-42E47FAEBEB2}"/>
              </a:ext>
            </a:extLst>
          </p:cNvPr>
          <p:cNvGrpSpPr/>
          <p:nvPr/>
        </p:nvGrpSpPr>
        <p:grpSpPr>
          <a:xfrm>
            <a:off x="9715220" y="2599631"/>
            <a:ext cx="1983496" cy="2167721"/>
            <a:chOff x="6713106" y="3140014"/>
            <a:chExt cx="1983496" cy="2167721"/>
          </a:xfrm>
        </p:grpSpPr>
        <p:grpSp>
          <p:nvGrpSpPr>
            <p:cNvPr id="24" name="Group 23">
              <a:extLst>
                <a:ext uri="{FF2B5EF4-FFF2-40B4-BE49-F238E27FC236}">
                  <a16:creationId xmlns:a16="http://schemas.microsoft.com/office/drawing/2014/main" id="{5C47E027-7CA1-A649-BD8E-9F96D2D6ACF9}"/>
                </a:ext>
              </a:extLst>
            </p:cNvPr>
            <p:cNvGrpSpPr/>
            <p:nvPr/>
          </p:nvGrpSpPr>
          <p:grpSpPr>
            <a:xfrm>
              <a:off x="6713106" y="3140014"/>
              <a:ext cx="1665841" cy="2167721"/>
              <a:chOff x="7230696" y="3140014"/>
              <a:chExt cx="1665841" cy="2167721"/>
            </a:xfrm>
          </p:grpSpPr>
          <p:sp>
            <p:nvSpPr>
              <p:cNvPr id="7" name="Rounded Rectangle 6">
                <a:extLst>
                  <a:ext uri="{FF2B5EF4-FFF2-40B4-BE49-F238E27FC236}">
                    <a16:creationId xmlns:a16="http://schemas.microsoft.com/office/drawing/2014/main" id="{07DF495A-12CB-BB41-82E0-DCFE4C470918}"/>
                  </a:ext>
                </a:extLst>
              </p:cNvPr>
              <p:cNvSpPr/>
              <p:nvPr/>
            </p:nvSpPr>
            <p:spPr>
              <a:xfrm>
                <a:off x="7239794" y="3140014"/>
                <a:ext cx="1647645" cy="1647645"/>
              </a:xfrm>
              <a:prstGeom prst="roundRect">
                <a:avLst/>
              </a:prstGeom>
              <a:noFill/>
              <a:ln w="76200">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latin typeface="Courier" pitchFamily="2" charset="0"/>
                </a:endParaRPr>
              </a:p>
            </p:txBody>
          </p:sp>
          <p:sp>
            <p:nvSpPr>
              <p:cNvPr id="21" name="TextBox 20">
                <a:extLst>
                  <a:ext uri="{FF2B5EF4-FFF2-40B4-BE49-F238E27FC236}">
                    <a16:creationId xmlns:a16="http://schemas.microsoft.com/office/drawing/2014/main" id="{F4DA0E7A-1A25-C74C-AB7C-E224646A3F1B}"/>
                  </a:ext>
                </a:extLst>
              </p:cNvPr>
              <p:cNvSpPr txBox="1"/>
              <p:nvPr/>
            </p:nvSpPr>
            <p:spPr>
              <a:xfrm>
                <a:off x="7230696" y="4722960"/>
                <a:ext cx="1665841" cy="584775"/>
              </a:xfrm>
              <a:prstGeom prst="rect">
                <a:avLst/>
              </a:prstGeom>
              <a:noFill/>
            </p:spPr>
            <p:txBody>
              <a:bodyPr wrap="none" rtlCol="0">
                <a:spAutoFit/>
              </a:bodyPr>
              <a:lstStyle/>
              <a:p>
                <a:r>
                  <a:rPr lang="en-US" sz="3200" dirty="0">
                    <a:solidFill>
                      <a:srgbClr val="003470"/>
                    </a:solidFill>
                    <a:latin typeface="Courier" pitchFamily="2" charset="0"/>
                  </a:rPr>
                  <a:t>output</a:t>
                </a:r>
              </a:p>
            </p:txBody>
          </p:sp>
        </p:grpSp>
        <p:sp>
          <p:nvSpPr>
            <p:cNvPr id="37" name="Right Arrow 36">
              <a:extLst>
                <a:ext uri="{FF2B5EF4-FFF2-40B4-BE49-F238E27FC236}">
                  <a16:creationId xmlns:a16="http://schemas.microsoft.com/office/drawing/2014/main" id="{ABA9A627-BB4E-A946-8EFC-76C86C60E749}"/>
                </a:ext>
              </a:extLst>
            </p:cNvPr>
            <p:cNvSpPr/>
            <p:nvPr/>
          </p:nvSpPr>
          <p:spPr>
            <a:xfrm>
              <a:off x="6742906" y="3388394"/>
              <a:ext cx="1953696" cy="1167441"/>
            </a:xfrm>
            <a:prstGeom prst="rightArrow">
              <a:avLst>
                <a:gd name="adj1" fmla="val 60811"/>
                <a:gd name="adj2" fmla="val 53129"/>
              </a:avLst>
            </a:prstGeom>
            <a:solidFill>
              <a:srgbClr val="003470"/>
            </a:solidFill>
            <a:ln cap="rnd">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latin typeface="Courier" pitchFamily="2" charset="0"/>
              </a:endParaRPr>
            </a:p>
          </p:txBody>
        </p:sp>
      </p:grpSp>
      <p:sp>
        <p:nvSpPr>
          <p:cNvPr id="3" name="Rectangle 2">
            <a:extLst>
              <a:ext uri="{FF2B5EF4-FFF2-40B4-BE49-F238E27FC236}">
                <a16:creationId xmlns:a16="http://schemas.microsoft.com/office/drawing/2014/main" id="{09FA442D-09AF-2548-B6F5-3681A62C52A3}"/>
              </a:ext>
            </a:extLst>
          </p:cNvPr>
          <p:cNvSpPr/>
          <p:nvPr/>
        </p:nvSpPr>
        <p:spPr>
          <a:xfrm>
            <a:off x="6247470" y="678625"/>
            <a:ext cx="5691611" cy="5500749"/>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F5C33CED-6DB2-C942-A8D8-80F92F70C436}"/>
              </a:ext>
            </a:extLst>
          </p:cNvPr>
          <p:cNvPicPr>
            <a:picLocks noChangeAspect="1"/>
          </p:cNvPicPr>
          <p:nvPr/>
        </p:nvPicPr>
        <p:blipFill>
          <a:blip r:embed="rId7">
            <a:duotone>
              <a:schemeClr val="accent4">
                <a:shade val="45000"/>
                <a:satMod val="135000"/>
              </a:schemeClr>
              <a:prstClr val="white"/>
            </a:duotone>
          </a:blip>
          <a:stretch>
            <a:fillRect/>
          </a:stretch>
        </p:blipFill>
        <p:spPr>
          <a:xfrm>
            <a:off x="4297249" y="1454467"/>
            <a:ext cx="914400" cy="914400"/>
          </a:xfrm>
          <a:prstGeom prst="rect">
            <a:avLst/>
          </a:prstGeom>
        </p:spPr>
      </p:pic>
      <p:pic>
        <p:nvPicPr>
          <p:cNvPr id="10" name="Picture 9">
            <a:extLst>
              <a:ext uri="{FF2B5EF4-FFF2-40B4-BE49-F238E27FC236}">
                <a16:creationId xmlns:a16="http://schemas.microsoft.com/office/drawing/2014/main" id="{C03BF27E-6178-6547-843A-4EB69BA15F42}"/>
              </a:ext>
            </a:extLst>
          </p:cNvPr>
          <p:cNvPicPr>
            <a:picLocks noChangeAspect="1"/>
          </p:cNvPicPr>
          <p:nvPr/>
        </p:nvPicPr>
        <p:blipFill>
          <a:blip r:embed="rId8">
            <a:duotone>
              <a:schemeClr val="accent4">
                <a:shade val="45000"/>
                <a:satMod val="135000"/>
              </a:schemeClr>
              <a:prstClr val="white"/>
            </a:duotone>
          </a:blip>
          <a:stretch>
            <a:fillRect/>
          </a:stretch>
        </p:blipFill>
        <p:spPr>
          <a:xfrm>
            <a:off x="5416513" y="1796607"/>
            <a:ext cx="914400" cy="914400"/>
          </a:xfrm>
          <a:prstGeom prst="rect">
            <a:avLst/>
          </a:prstGeom>
        </p:spPr>
      </p:pic>
      <p:pic>
        <p:nvPicPr>
          <p:cNvPr id="11" name="Picture 10">
            <a:extLst>
              <a:ext uri="{FF2B5EF4-FFF2-40B4-BE49-F238E27FC236}">
                <a16:creationId xmlns:a16="http://schemas.microsoft.com/office/drawing/2014/main" id="{251FDB11-5E4F-5F48-B353-3D2120869F76}"/>
              </a:ext>
            </a:extLst>
          </p:cNvPr>
          <p:cNvPicPr>
            <a:picLocks noChangeAspect="1"/>
          </p:cNvPicPr>
          <p:nvPr/>
        </p:nvPicPr>
        <p:blipFill>
          <a:blip r:embed="rId9">
            <a:duotone>
              <a:schemeClr val="accent4">
                <a:shade val="45000"/>
                <a:satMod val="135000"/>
              </a:schemeClr>
              <a:prstClr val="white"/>
            </a:duotone>
          </a:blip>
          <a:stretch>
            <a:fillRect/>
          </a:stretch>
        </p:blipFill>
        <p:spPr>
          <a:xfrm>
            <a:off x="5342832" y="3927515"/>
            <a:ext cx="914400" cy="914400"/>
          </a:xfrm>
          <a:prstGeom prst="rect">
            <a:avLst/>
          </a:prstGeom>
        </p:spPr>
      </p:pic>
      <p:pic>
        <p:nvPicPr>
          <p:cNvPr id="12" name="Picture 11">
            <a:extLst>
              <a:ext uri="{FF2B5EF4-FFF2-40B4-BE49-F238E27FC236}">
                <a16:creationId xmlns:a16="http://schemas.microsoft.com/office/drawing/2014/main" id="{EFD84BDE-E403-1B4F-A2CC-E5F2F3C6CAD6}"/>
              </a:ext>
            </a:extLst>
          </p:cNvPr>
          <p:cNvPicPr>
            <a:picLocks noChangeAspect="1"/>
          </p:cNvPicPr>
          <p:nvPr/>
        </p:nvPicPr>
        <p:blipFill>
          <a:blip r:embed="rId10">
            <a:duotone>
              <a:schemeClr val="accent4">
                <a:shade val="45000"/>
                <a:satMod val="135000"/>
              </a:schemeClr>
              <a:prstClr val="white"/>
            </a:duotone>
          </a:blip>
          <a:stretch>
            <a:fillRect/>
          </a:stretch>
        </p:blipFill>
        <p:spPr>
          <a:xfrm>
            <a:off x="4466181" y="4743291"/>
            <a:ext cx="914400" cy="914400"/>
          </a:xfrm>
          <a:prstGeom prst="rect">
            <a:avLst/>
          </a:prstGeom>
        </p:spPr>
      </p:pic>
      <p:pic>
        <p:nvPicPr>
          <p:cNvPr id="13" name="Picture 12">
            <a:extLst>
              <a:ext uri="{FF2B5EF4-FFF2-40B4-BE49-F238E27FC236}">
                <a16:creationId xmlns:a16="http://schemas.microsoft.com/office/drawing/2014/main" id="{2C921922-334C-3F4A-8DE6-B8339FC573E8}"/>
              </a:ext>
            </a:extLst>
          </p:cNvPr>
          <p:cNvPicPr>
            <a:picLocks noChangeAspect="1"/>
          </p:cNvPicPr>
          <p:nvPr/>
        </p:nvPicPr>
        <p:blipFill>
          <a:blip r:embed="rId11">
            <a:duotone>
              <a:schemeClr val="accent4">
                <a:shade val="45000"/>
                <a:satMod val="135000"/>
              </a:schemeClr>
              <a:prstClr val="white"/>
            </a:duotone>
          </a:blip>
          <a:stretch>
            <a:fillRect/>
          </a:stretch>
        </p:blipFill>
        <p:spPr>
          <a:xfrm>
            <a:off x="5639120" y="2920960"/>
            <a:ext cx="914400" cy="914400"/>
          </a:xfrm>
          <a:prstGeom prst="rect">
            <a:avLst/>
          </a:prstGeom>
        </p:spPr>
      </p:pic>
    </p:spTree>
    <p:extLst>
      <p:ext uri="{BB962C8B-B14F-4D97-AF65-F5344CB8AC3E}">
        <p14:creationId xmlns:p14="http://schemas.microsoft.com/office/powerpoint/2010/main" val="21972984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5F54E-AF11-7145-BAEC-F564B97B6028}"/>
              </a:ext>
            </a:extLst>
          </p:cNvPr>
          <p:cNvSpPr>
            <a:spLocks noGrp="1"/>
          </p:cNvSpPr>
          <p:nvPr>
            <p:ph type="title"/>
          </p:nvPr>
        </p:nvSpPr>
        <p:spPr/>
        <p:txBody>
          <a:bodyPr/>
          <a:lstStyle/>
          <a:p>
            <a:r>
              <a:rPr lang="en-US" dirty="0"/>
              <a:t>Storage</a:t>
            </a:r>
          </a:p>
        </p:txBody>
      </p:sp>
      <p:grpSp>
        <p:nvGrpSpPr>
          <p:cNvPr id="25" name="Group 24">
            <a:extLst>
              <a:ext uri="{FF2B5EF4-FFF2-40B4-BE49-F238E27FC236}">
                <a16:creationId xmlns:a16="http://schemas.microsoft.com/office/drawing/2014/main" id="{5B5CD0DD-F315-6440-9D15-C36D7B4D818A}"/>
              </a:ext>
            </a:extLst>
          </p:cNvPr>
          <p:cNvGrpSpPr/>
          <p:nvPr/>
        </p:nvGrpSpPr>
        <p:grpSpPr>
          <a:xfrm>
            <a:off x="3642666" y="2599689"/>
            <a:ext cx="1953696" cy="2184973"/>
            <a:chOff x="535487" y="3140015"/>
            <a:chExt cx="1953696" cy="2184973"/>
          </a:xfrm>
          <a:effectLst/>
        </p:grpSpPr>
        <p:grpSp>
          <p:nvGrpSpPr>
            <p:cNvPr id="22" name="Group 21">
              <a:extLst>
                <a:ext uri="{FF2B5EF4-FFF2-40B4-BE49-F238E27FC236}">
                  <a16:creationId xmlns:a16="http://schemas.microsoft.com/office/drawing/2014/main" id="{F0F76EEE-E879-CA4D-9408-294DA32675D4}"/>
                </a:ext>
              </a:extLst>
            </p:cNvPr>
            <p:cNvGrpSpPr/>
            <p:nvPr/>
          </p:nvGrpSpPr>
          <p:grpSpPr>
            <a:xfrm>
              <a:off x="535487" y="3140015"/>
              <a:ext cx="1953696" cy="1647645"/>
              <a:chOff x="457200" y="3140015"/>
              <a:chExt cx="1953696" cy="1647645"/>
            </a:xfrm>
          </p:grpSpPr>
          <p:sp>
            <p:nvSpPr>
              <p:cNvPr id="4" name="Rounded Rectangle 3">
                <a:extLst>
                  <a:ext uri="{FF2B5EF4-FFF2-40B4-BE49-F238E27FC236}">
                    <a16:creationId xmlns:a16="http://schemas.microsoft.com/office/drawing/2014/main" id="{E98AC2FF-664E-104A-AD39-3FB5CCECBAB0}"/>
                  </a:ext>
                </a:extLst>
              </p:cNvPr>
              <p:cNvSpPr/>
              <p:nvPr/>
            </p:nvSpPr>
            <p:spPr>
              <a:xfrm>
                <a:off x="457200" y="3140015"/>
                <a:ext cx="1647645" cy="1647645"/>
              </a:xfrm>
              <a:prstGeom prst="roundRect">
                <a:avLst/>
              </a:prstGeom>
              <a:noFill/>
              <a:ln w="76200">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latin typeface="Courier" pitchFamily="2" charset="0"/>
                </a:endParaRPr>
              </a:p>
            </p:txBody>
          </p:sp>
          <p:sp>
            <p:nvSpPr>
              <p:cNvPr id="8" name="Right Arrow 7">
                <a:extLst>
                  <a:ext uri="{FF2B5EF4-FFF2-40B4-BE49-F238E27FC236}">
                    <a16:creationId xmlns:a16="http://schemas.microsoft.com/office/drawing/2014/main" id="{59EEBEC2-F54E-EE40-AA45-059BA378B3D3}"/>
                  </a:ext>
                </a:extLst>
              </p:cNvPr>
              <p:cNvSpPr/>
              <p:nvPr/>
            </p:nvSpPr>
            <p:spPr>
              <a:xfrm>
                <a:off x="457200" y="3380117"/>
                <a:ext cx="1953696" cy="1167441"/>
              </a:xfrm>
              <a:prstGeom prst="rightArrow">
                <a:avLst>
                  <a:gd name="adj1" fmla="val 60811"/>
                  <a:gd name="adj2" fmla="val 53129"/>
                </a:avLst>
              </a:prstGeom>
              <a:solidFill>
                <a:srgbClr val="003470"/>
              </a:solidFill>
              <a:ln cap="rnd">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latin typeface="Courier" pitchFamily="2" charset="0"/>
                </a:endParaRPr>
              </a:p>
            </p:txBody>
          </p:sp>
        </p:grpSp>
        <p:sp>
          <p:nvSpPr>
            <p:cNvPr id="18" name="TextBox 17">
              <a:extLst>
                <a:ext uri="{FF2B5EF4-FFF2-40B4-BE49-F238E27FC236}">
                  <a16:creationId xmlns:a16="http://schemas.microsoft.com/office/drawing/2014/main" id="{11EF1CB7-93DD-6844-8320-F27DD68AF831}"/>
                </a:ext>
              </a:extLst>
            </p:cNvPr>
            <p:cNvSpPr txBox="1"/>
            <p:nvPr/>
          </p:nvSpPr>
          <p:spPr>
            <a:xfrm>
              <a:off x="649820" y="4740213"/>
              <a:ext cx="1418978" cy="584775"/>
            </a:xfrm>
            <a:prstGeom prst="rect">
              <a:avLst/>
            </a:prstGeom>
            <a:noFill/>
          </p:spPr>
          <p:txBody>
            <a:bodyPr wrap="none" rtlCol="0">
              <a:spAutoFit/>
            </a:bodyPr>
            <a:lstStyle/>
            <a:p>
              <a:r>
                <a:rPr lang="en-US" sz="3200" dirty="0">
                  <a:solidFill>
                    <a:srgbClr val="003470"/>
                  </a:solidFill>
                  <a:latin typeface="Courier" pitchFamily="2" charset="0"/>
                </a:rPr>
                <a:t>input</a:t>
              </a:r>
            </a:p>
          </p:txBody>
        </p:sp>
      </p:grpSp>
      <p:grpSp>
        <p:nvGrpSpPr>
          <p:cNvPr id="29" name="Group 28">
            <a:extLst>
              <a:ext uri="{FF2B5EF4-FFF2-40B4-BE49-F238E27FC236}">
                <a16:creationId xmlns:a16="http://schemas.microsoft.com/office/drawing/2014/main" id="{3ACDD8FE-8DF9-364C-B491-97DB7BE7B538}"/>
              </a:ext>
            </a:extLst>
          </p:cNvPr>
          <p:cNvGrpSpPr/>
          <p:nvPr/>
        </p:nvGrpSpPr>
        <p:grpSpPr>
          <a:xfrm>
            <a:off x="6602058" y="3919526"/>
            <a:ext cx="1912703" cy="2259904"/>
            <a:chOff x="3832834" y="4787660"/>
            <a:chExt cx="1912703" cy="2259904"/>
          </a:xfrm>
          <a:effectLst>
            <a:glow rad="101600">
              <a:srgbClr val="FFC000">
                <a:alpha val="60000"/>
              </a:srgbClr>
            </a:glow>
          </a:effectLst>
        </p:grpSpPr>
        <p:grpSp>
          <p:nvGrpSpPr>
            <p:cNvPr id="28" name="Group 27">
              <a:extLst>
                <a:ext uri="{FF2B5EF4-FFF2-40B4-BE49-F238E27FC236}">
                  <a16:creationId xmlns:a16="http://schemas.microsoft.com/office/drawing/2014/main" id="{E331866E-98A3-F540-A478-2D0FC76E0FF1}"/>
                </a:ext>
              </a:extLst>
            </p:cNvPr>
            <p:cNvGrpSpPr/>
            <p:nvPr/>
          </p:nvGrpSpPr>
          <p:grpSpPr>
            <a:xfrm>
              <a:off x="3965363" y="4787660"/>
              <a:ext cx="1647645" cy="1647645"/>
              <a:chOff x="3748176" y="4787660"/>
              <a:chExt cx="1647645" cy="1647645"/>
            </a:xfrm>
          </p:grpSpPr>
          <p:sp>
            <p:nvSpPr>
              <p:cNvPr id="6" name="Rounded Rectangle 5">
                <a:extLst>
                  <a:ext uri="{FF2B5EF4-FFF2-40B4-BE49-F238E27FC236}">
                    <a16:creationId xmlns:a16="http://schemas.microsoft.com/office/drawing/2014/main" id="{5C71CBE3-205E-3C48-889A-6A808691F81A}"/>
                  </a:ext>
                </a:extLst>
              </p:cNvPr>
              <p:cNvSpPr/>
              <p:nvPr/>
            </p:nvSpPr>
            <p:spPr>
              <a:xfrm>
                <a:off x="3748176" y="4787660"/>
                <a:ext cx="1647645" cy="1647645"/>
              </a:xfrm>
              <a:prstGeom prst="roundRect">
                <a:avLst/>
              </a:prstGeom>
              <a:noFill/>
              <a:ln w="76200">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latin typeface="Courier" pitchFamily="2" charset="0"/>
                </a:endParaRPr>
              </a:p>
            </p:txBody>
          </p:sp>
          <p:pic>
            <p:nvPicPr>
              <p:cNvPr id="15" name="Graphic 14" descr="Database">
                <a:extLst>
                  <a:ext uri="{FF2B5EF4-FFF2-40B4-BE49-F238E27FC236}">
                    <a16:creationId xmlns:a16="http://schemas.microsoft.com/office/drawing/2014/main" id="{0E46BD30-E572-0A41-8F8B-63D2BF6A67F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38753" y="4873924"/>
                <a:ext cx="1479431" cy="1479431"/>
              </a:xfrm>
              <a:prstGeom prst="rect">
                <a:avLst/>
              </a:prstGeom>
            </p:spPr>
          </p:pic>
        </p:grpSp>
        <p:sp>
          <p:nvSpPr>
            <p:cNvPr id="20" name="TextBox 19">
              <a:extLst>
                <a:ext uri="{FF2B5EF4-FFF2-40B4-BE49-F238E27FC236}">
                  <a16:creationId xmlns:a16="http://schemas.microsoft.com/office/drawing/2014/main" id="{6ADC69D6-2CC9-0F4D-A8FC-98265AB64E9B}"/>
                </a:ext>
              </a:extLst>
            </p:cNvPr>
            <p:cNvSpPr txBox="1"/>
            <p:nvPr/>
          </p:nvSpPr>
          <p:spPr>
            <a:xfrm>
              <a:off x="3832834" y="6462789"/>
              <a:ext cx="1912703" cy="584775"/>
            </a:xfrm>
            <a:prstGeom prst="rect">
              <a:avLst/>
            </a:prstGeom>
            <a:noFill/>
          </p:spPr>
          <p:txBody>
            <a:bodyPr wrap="none" rtlCol="0">
              <a:spAutoFit/>
            </a:bodyPr>
            <a:lstStyle/>
            <a:p>
              <a:r>
                <a:rPr lang="en-US" sz="3200" dirty="0">
                  <a:solidFill>
                    <a:srgbClr val="003470"/>
                  </a:solidFill>
                  <a:latin typeface="Courier" pitchFamily="2" charset="0"/>
                </a:rPr>
                <a:t>storage</a:t>
              </a:r>
            </a:p>
          </p:txBody>
        </p:sp>
      </p:grpSp>
      <p:grpSp>
        <p:nvGrpSpPr>
          <p:cNvPr id="45" name="Group 44">
            <a:extLst>
              <a:ext uri="{FF2B5EF4-FFF2-40B4-BE49-F238E27FC236}">
                <a16:creationId xmlns:a16="http://schemas.microsoft.com/office/drawing/2014/main" id="{683D5860-39AE-3244-BADB-97D2ECCD1C7B}"/>
              </a:ext>
            </a:extLst>
          </p:cNvPr>
          <p:cNvGrpSpPr/>
          <p:nvPr/>
        </p:nvGrpSpPr>
        <p:grpSpPr>
          <a:xfrm>
            <a:off x="6231763" y="678682"/>
            <a:ext cx="2653290" cy="3251285"/>
            <a:chOff x="3245355" y="1219008"/>
            <a:chExt cx="2653290" cy="3251285"/>
          </a:xfrm>
        </p:grpSpPr>
        <p:grpSp>
          <p:nvGrpSpPr>
            <p:cNvPr id="27" name="Group 26">
              <a:extLst>
                <a:ext uri="{FF2B5EF4-FFF2-40B4-BE49-F238E27FC236}">
                  <a16:creationId xmlns:a16="http://schemas.microsoft.com/office/drawing/2014/main" id="{9DFEE95C-0E59-DD4A-8695-D7FAE2FD15CB}"/>
                </a:ext>
              </a:extLst>
            </p:cNvPr>
            <p:cNvGrpSpPr/>
            <p:nvPr/>
          </p:nvGrpSpPr>
          <p:grpSpPr>
            <a:xfrm>
              <a:off x="3245355" y="1219008"/>
              <a:ext cx="2653290" cy="2256361"/>
              <a:chOff x="3651783" y="925707"/>
              <a:chExt cx="2653290" cy="2256361"/>
            </a:xfrm>
          </p:grpSpPr>
          <p:grpSp>
            <p:nvGrpSpPr>
              <p:cNvPr id="26" name="Group 25">
                <a:extLst>
                  <a:ext uri="{FF2B5EF4-FFF2-40B4-BE49-F238E27FC236}">
                    <a16:creationId xmlns:a16="http://schemas.microsoft.com/office/drawing/2014/main" id="{0B6C1483-BD94-ED46-A766-EE5084DA0608}"/>
                  </a:ext>
                </a:extLst>
              </p:cNvPr>
              <p:cNvGrpSpPr/>
              <p:nvPr/>
            </p:nvGrpSpPr>
            <p:grpSpPr>
              <a:xfrm>
                <a:off x="4112552" y="1450316"/>
                <a:ext cx="1731752" cy="1731752"/>
                <a:chOff x="3712592" y="1450316"/>
                <a:chExt cx="1731752" cy="1731752"/>
              </a:xfrm>
            </p:grpSpPr>
            <p:sp>
              <p:nvSpPr>
                <p:cNvPr id="5" name="Rounded Rectangle 4">
                  <a:extLst>
                    <a:ext uri="{FF2B5EF4-FFF2-40B4-BE49-F238E27FC236}">
                      <a16:creationId xmlns:a16="http://schemas.microsoft.com/office/drawing/2014/main" id="{686DE75E-C0E9-BE4C-ABCA-712417AF5E4E}"/>
                    </a:ext>
                  </a:extLst>
                </p:cNvPr>
                <p:cNvSpPr/>
                <p:nvPr/>
              </p:nvSpPr>
              <p:spPr>
                <a:xfrm>
                  <a:off x="3748177" y="1492370"/>
                  <a:ext cx="1647645" cy="1647645"/>
                </a:xfrm>
                <a:prstGeom prst="roundRect">
                  <a:avLst/>
                </a:prstGeom>
                <a:noFill/>
                <a:ln w="76200">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latin typeface="Courier" pitchFamily="2" charset="0"/>
                  </a:endParaRPr>
                </a:p>
              </p:txBody>
            </p:sp>
            <p:pic>
              <p:nvPicPr>
                <p:cNvPr id="17" name="Graphic 16" descr="Gears">
                  <a:extLst>
                    <a:ext uri="{FF2B5EF4-FFF2-40B4-BE49-F238E27FC236}">
                      <a16:creationId xmlns:a16="http://schemas.microsoft.com/office/drawing/2014/main" id="{4B85C57D-F104-1847-9EDB-3EFEEF38202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712592" y="1450316"/>
                  <a:ext cx="1731752" cy="1731752"/>
                </a:xfrm>
                <a:prstGeom prst="rect">
                  <a:avLst/>
                </a:prstGeom>
              </p:spPr>
            </p:pic>
          </p:grpSp>
          <p:sp>
            <p:nvSpPr>
              <p:cNvPr id="19" name="TextBox 18">
                <a:extLst>
                  <a:ext uri="{FF2B5EF4-FFF2-40B4-BE49-F238E27FC236}">
                    <a16:creationId xmlns:a16="http://schemas.microsoft.com/office/drawing/2014/main" id="{1C947785-291C-B848-995E-276F894B9A77}"/>
                  </a:ext>
                </a:extLst>
              </p:cNvPr>
              <p:cNvSpPr txBox="1"/>
              <p:nvPr/>
            </p:nvSpPr>
            <p:spPr>
              <a:xfrm>
                <a:off x="3651783" y="925707"/>
                <a:ext cx="2653290" cy="584775"/>
              </a:xfrm>
              <a:prstGeom prst="rect">
                <a:avLst/>
              </a:prstGeom>
              <a:noFill/>
            </p:spPr>
            <p:txBody>
              <a:bodyPr wrap="none" rtlCol="0">
                <a:spAutoFit/>
              </a:bodyPr>
              <a:lstStyle/>
              <a:p>
                <a:r>
                  <a:rPr lang="en-US" sz="3200" dirty="0">
                    <a:solidFill>
                      <a:srgbClr val="003470"/>
                    </a:solidFill>
                    <a:latin typeface="Courier" pitchFamily="2" charset="0"/>
                  </a:rPr>
                  <a:t>processing</a:t>
                </a:r>
              </a:p>
            </p:txBody>
          </p:sp>
        </p:grpSp>
        <p:sp>
          <p:nvSpPr>
            <p:cNvPr id="33" name="Right Arrow 32">
              <a:extLst>
                <a:ext uri="{FF2B5EF4-FFF2-40B4-BE49-F238E27FC236}">
                  <a16:creationId xmlns:a16="http://schemas.microsoft.com/office/drawing/2014/main" id="{D87FC30F-C56B-594C-B21C-4B5F0D19D701}"/>
                </a:ext>
              </a:extLst>
            </p:cNvPr>
            <p:cNvSpPr/>
            <p:nvPr/>
          </p:nvSpPr>
          <p:spPr>
            <a:xfrm rot="5400000">
              <a:off x="3765199" y="3803042"/>
              <a:ext cx="996354" cy="231004"/>
            </a:xfrm>
            <a:prstGeom prst="rightArrow">
              <a:avLst>
                <a:gd name="adj1" fmla="val 60811"/>
                <a:gd name="adj2" fmla="val 94796"/>
              </a:avLst>
            </a:prstGeom>
            <a:solidFill>
              <a:srgbClr val="003470"/>
            </a:solidFill>
            <a:ln cap="rnd">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latin typeface="Courier" pitchFamily="2" charset="0"/>
              </a:endParaRPr>
            </a:p>
          </p:txBody>
        </p:sp>
        <p:sp>
          <p:nvSpPr>
            <p:cNvPr id="34" name="Right Arrow 33">
              <a:extLst>
                <a:ext uri="{FF2B5EF4-FFF2-40B4-BE49-F238E27FC236}">
                  <a16:creationId xmlns:a16="http://schemas.microsoft.com/office/drawing/2014/main" id="{8812E320-3C13-C742-8465-9A9CB4D106D4}"/>
                </a:ext>
              </a:extLst>
            </p:cNvPr>
            <p:cNvSpPr/>
            <p:nvPr/>
          </p:nvSpPr>
          <p:spPr>
            <a:xfrm rot="16200000">
              <a:off x="4364263" y="3856614"/>
              <a:ext cx="996354" cy="231004"/>
            </a:xfrm>
            <a:prstGeom prst="rightArrow">
              <a:avLst>
                <a:gd name="adj1" fmla="val 60811"/>
                <a:gd name="adj2" fmla="val 94796"/>
              </a:avLst>
            </a:prstGeom>
            <a:solidFill>
              <a:srgbClr val="003470"/>
            </a:solidFill>
            <a:ln cap="rnd">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latin typeface="Courier" pitchFamily="2" charset="0"/>
              </a:endParaRPr>
            </a:p>
          </p:txBody>
        </p:sp>
      </p:grpSp>
      <p:grpSp>
        <p:nvGrpSpPr>
          <p:cNvPr id="44" name="Group 43">
            <a:extLst>
              <a:ext uri="{FF2B5EF4-FFF2-40B4-BE49-F238E27FC236}">
                <a16:creationId xmlns:a16="http://schemas.microsoft.com/office/drawing/2014/main" id="{3DE8B57B-C8F6-2949-ABF0-42E47FAEBEB2}"/>
              </a:ext>
            </a:extLst>
          </p:cNvPr>
          <p:cNvGrpSpPr/>
          <p:nvPr/>
        </p:nvGrpSpPr>
        <p:grpSpPr>
          <a:xfrm>
            <a:off x="9699514" y="2599688"/>
            <a:ext cx="1983496" cy="2167721"/>
            <a:chOff x="6713106" y="3140014"/>
            <a:chExt cx="1983496" cy="2167721"/>
          </a:xfrm>
        </p:grpSpPr>
        <p:grpSp>
          <p:nvGrpSpPr>
            <p:cNvPr id="24" name="Group 23">
              <a:extLst>
                <a:ext uri="{FF2B5EF4-FFF2-40B4-BE49-F238E27FC236}">
                  <a16:creationId xmlns:a16="http://schemas.microsoft.com/office/drawing/2014/main" id="{5C47E027-7CA1-A649-BD8E-9F96D2D6ACF9}"/>
                </a:ext>
              </a:extLst>
            </p:cNvPr>
            <p:cNvGrpSpPr/>
            <p:nvPr/>
          </p:nvGrpSpPr>
          <p:grpSpPr>
            <a:xfrm>
              <a:off x="6713106" y="3140014"/>
              <a:ext cx="1665841" cy="2167721"/>
              <a:chOff x="7230696" y="3140014"/>
              <a:chExt cx="1665841" cy="2167721"/>
            </a:xfrm>
          </p:grpSpPr>
          <p:sp>
            <p:nvSpPr>
              <p:cNvPr id="7" name="Rounded Rectangle 6">
                <a:extLst>
                  <a:ext uri="{FF2B5EF4-FFF2-40B4-BE49-F238E27FC236}">
                    <a16:creationId xmlns:a16="http://schemas.microsoft.com/office/drawing/2014/main" id="{07DF495A-12CB-BB41-82E0-DCFE4C470918}"/>
                  </a:ext>
                </a:extLst>
              </p:cNvPr>
              <p:cNvSpPr/>
              <p:nvPr/>
            </p:nvSpPr>
            <p:spPr>
              <a:xfrm>
                <a:off x="7239794" y="3140014"/>
                <a:ext cx="1647645" cy="1647645"/>
              </a:xfrm>
              <a:prstGeom prst="roundRect">
                <a:avLst/>
              </a:prstGeom>
              <a:noFill/>
              <a:ln w="76200">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latin typeface="Courier" pitchFamily="2" charset="0"/>
                </a:endParaRPr>
              </a:p>
            </p:txBody>
          </p:sp>
          <p:sp>
            <p:nvSpPr>
              <p:cNvPr id="21" name="TextBox 20">
                <a:extLst>
                  <a:ext uri="{FF2B5EF4-FFF2-40B4-BE49-F238E27FC236}">
                    <a16:creationId xmlns:a16="http://schemas.microsoft.com/office/drawing/2014/main" id="{F4DA0E7A-1A25-C74C-AB7C-E224646A3F1B}"/>
                  </a:ext>
                </a:extLst>
              </p:cNvPr>
              <p:cNvSpPr txBox="1"/>
              <p:nvPr/>
            </p:nvSpPr>
            <p:spPr>
              <a:xfrm>
                <a:off x="7230696" y="4722960"/>
                <a:ext cx="1665841" cy="584775"/>
              </a:xfrm>
              <a:prstGeom prst="rect">
                <a:avLst/>
              </a:prstGeom>
              <a:noFill/>
            </p:spPr>
            <p:txBody>
              <a:bodyPr wrap="none" rtlCol="0">
                <a:spAutoFit/>
              </a:bodyPr>
              <a:lstStyle/>
              <a:p>
                <a:r>
                  <a:rPr lang="en-US" sz="3200" dirty="0">
                    <a:solidFill>
                      <a:srgbClr val="003470"/>
                    </a:solidFill>
                    <a:latin typeface="Courier" pitchFamily="2" charset="0"/>
                  </a:rPr>
                  <a:t>output</a:t>
                </a:r>
              </a:p>
            </p:txBody>
          </p:sp>
        </p:grpSp>
        <p:sp>
          <p:nvSpPr>
            <p:cNvPr id="37" name="Right Arrow 36">
              <a:extLst>
                <a:ext uri="{FF2B5EF4-FFF2-40B4-BE49-F238E27FC236}">
                  <a16:creationId xmlns:a16="http://schemas.microsoft.com/office/drawing/2014/main" id="{ABA9A627-BB4E-A946-8EFC-76C86C60E749}"/>
                </a:ext>
              </a:extLst>
            </p:cNvPr>
            <p:cNvSpPr/>
            <p:nvPr/>
          </p:nvSpPr>
          <p:spPr>
            <a:xfrm>
              <a:off x="6742906" y="3388394"/>
              <a:ext cx="1953696" cy="1167441"/>
            </a:xfrm>
            <a:prstGeom prst="rightArrow">
              <a:avLst>
                <a:gd name="adj1" fmla="val 60811"/>
                <a:gd name="adj2" fmla="val 53129"/>
              </a:avLst>
            </a:prstGeom>
            <a:solidFill>
              <a:srgbClr val="003470"/>
            </a:solidFill>
            <a:ln cap="rnd">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latin typeface="Courier" pitchFamily="2" charset="0"/>
              </a:endParaRPr>
            </a:p>
          </p:txBody>
        </p:sp>
      </p:grpSp>
      <p:sp>
        <p:nvSpPr>
          <p:cNvPr id="3" name="Rectangle 2">
            <a:extLst>
              <a:ext uri="{FF2B5EF4-FFF2-40B4-BE49-F238E27FC236}">
                <a16:creationId xmlns:a16="http://schemas.microsoft.com/office/drawing/2014/main" id="{09FA442D-09AF-2548-B6F5-3681A62C52A3}"/>
              </a:ext>
            </a:extLst>
          </p:cNvPr>
          <p:cNvSpPr/>
          <p:nvPr/>
        </p:nvSpPr>
        <p:spPr>
          <a:xfrm>
            <a:off x="3457465" y="2340896"/>
            <a:ext cx="2280501" cy="2443766"/>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09A3F048-3200-D64A-9C69-C147F2C5FEB4}"/>
              </a:ext>
            </a:extLst>
          </p:cNvPr>
          <p:cNvSpPr/>
          <p:nvPr/>
        </p:nvSpPr>
        <p:spPr>
          <a:xfrm>
            <a:off x="9423045" y="2340896"/>
            <a:ext cx="2280501" cy="2443766"/>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AF9514BC-C2A9-7743-8262-D0D7673D60CD}"/>
              </a:ext>
            </a:extLst>
          </p:cNvPr>
          <p:cNvSpPr/>
          <p:nvPr/>
        </p:nvSpPr>
        <p:spPr>
          <a:xfrm>
            <a:off x="5795420" y="719496"/>
            <a:ext cx="3280337" cy="3157987"/>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602119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5F54E-AF11-7145-BAEC-F564B97B6028}"/>
              </a:ext>
            </a:extLst>
          </p:cNvPr>
          <p:cNvSpPr>
            <a:spLocks noGrp="1"/>
          </p:cNvSpPr>
          <p:nvPr>
            <p:ph type="title"/>
          </p:nvPr>
        </p:nvSpPr>
        <p:spPr/>
        <p:txBody>
          <a:bodyPr/>
          <a:lstStyle/>
          <a:p>
            <a:r>
              <a:rPr lang="en-US" dirty="0"/>
              <a:t>Processing</a:t>
            </a:r>
          </a:p>
        </p:txBody>
      </p:sp>
      <p:grpSp>
        <p:nvGrpSpPr>
          <p:cNvPr id="25" name="Group 24">
            <a:extLst>
              <a:ext uri="{FF2B5EF4-FFF2-40B4-BE49-F238E27FC236}">
                <a16:creationId xmlns:a16="http://schemas.microsoft.com/office/drawing/2014/main" id="{5B5CD0DD-F315-6440-9D15-C36D7B4D818A}"/>
              </a:ext>
            </a:extLst>
          </p:cNvPr>
          <p:cNvGrpSpPr/>
          <p:nvPr/>
        </p:nvGrpSpPr>
        <p:grpSpPr>
          <a:xfrm>
            <a:off x="3656521" y="2599688"/>
            <a:ext cx="1953696" cy="2184973"/>
            <a:chOff x="535487" y="3140015"/>
            <a:chExt cx="1953696" cy="2184973"/>
          </a:xfrm>
          <a:effectLst/>
        </p:grpSpPr>
        <p:grpSp>
          <p:nvGrpSpPr>
            <p:cNvPr id="22" name="Group 21">
              <a:extLst>
                <a:ext uri="{FF2B5EF4-FFF2-40B4-BE49-F238E27FC236}">
                  <a16:creationId xmlns:a16="http://schemas.microsoft.com/office/drawing/2014/main" id="{F0F76EEE-E879-CA4D-9408-294DA32675D4}"/>
                </a:ext>
              </a:extLst>
            </p:cNvPr>
            <p:cNvGrpSpPr/>
            <p:nvPr/>
          </p:nvGrpSpPr>
          <p:grpSpPr>
            <a:xfrm>
              <a:off x="535487" y="3140015"/>
              <a:ext cx="1953696" cy="1647645"/>
              <a:chOff x="457200" y="3140015"/>
              <a:chExt cx="1953696" cy="1647645"/>
            </a:xfrm>
          </p:grpSpPr>
          <p:sp>
            <p:nvSpPr>
              <p:cNvPr id="4" name="Rounded Rectangle 3">
                <a:extLst>
                  <a:ext uri="{FF2B5EF4-FFF2-40B4-BE49-F238E27FC236}">
                    <a16:creationId xmlns:a16="http://schemas.microsoft.com/office/drawing/2014/main" id="{E98AC2FF-664E-104A-AD39-3FB5CCECBAB0}"/>
                  </a:ext>
                </a:extLst>
              </p:cNvPr>
              <p:cNvSpPr/>
              <p:nvPr/>
            </p:nvSpPr>
            <p:spPr>
              <a:xfrm>
                <a:off x="457200" y="3140015"/>
                <a:ext cx="1647645" cy="1647645"/>
              </a:xfrm>
              <a:prstGeom prst="roundRect">
                <a:avLst/>
              </a:prstGeom>
              <a:noFill/>
              <a:ln w="76200">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latin typeface="Courier" pitchFamily="2" charset="0"/>
                </a:endParaRPr>
              </a:p>
            </p:txBody>
          </p:sp>
          <p:sp>
            <p:nvSpPr>
              <p:cNvPr id="8" name="Right Arrow 7">
                <a:extLst>
                  <a:ext uri="{FF2B5EF4-FFF2-40B4-BE49-F238E27FC236}">
                    <a16:creationId xmlns:a16="http://schemas.microsoft.com/office/drawing/2014/main" id="{59EEBEC2-F54E-EE40-AA45-059BA378B3D3}"/>
                  </a:ext>
                </a:extLst>
              </p:cNvPr>
              <p:cNvSpPr/>
              <p:nvPr/>
            </p:nvSpPr>
            <p:spPr>
              <a:xfrm>
                <a:off x="457200" y="3380117"/>
                <a:ext cx="1953696" cy="1167441"/>
              </a:xfrm>
              <a:prstGeom prst="rightArrow">
                <a:avLst>
                  <a:gd name="adj1" fmla="val 60811"/>
                  <a:gd name="adj2" fmla="val 53129"/>
                </a:avLst>
              </a:prstGeom>
              <a:solidFill>
                <a:srgbClr val="003470"/>
              </a:solidFill>
              <a:ln cap="rnd">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latin typeface="Courier" pitchFamily="2" charset="0"/>
                </a:endParaRPr>
              </a:p>
            </p:txBody>
          </p:sp>
        </p:grpSp>
        <p:sp>
          <p:nvSpPr>
            <p:cNvPr id="18" name="TextBox 17">
              <a:extLst>
                <a:ext uri="{FF2B5EF4-FFF2-40B4-BE49-F238E27FC236}">
                  <a16:creationId xmlns:a16="http://schemas.microsoft.com/office/drawing/2014/main" id="{11EF1CB7-93DD-6844-8320-F27DD68AF831}"/>
                </a:ext>
              </a:extLst>
            </p:cNvPr>
            <p:cNvSpPr txBox="1"/>
            <p:nvPr/>
          </p:nvSpPr>
          <p:spPr>
            <a:xfrm>
              <a:off x="649820" y="4740213"/>
              <a:ext cx="1418978" cy="584775"/>
            </a:xfrm>
            <a:prstGeom prst="rect">
              <a:avLst/>
            </a:prstGeom>
            <a:noFill/>
          </p:spPr>
          <p:txBody>
            <a:bodyPr wrap="none" rtlCol="0">
              <a:spAutoFit/>
            </a:bodyPr>
            <a:lstStyle/>
            <a:p>
              <a:r>
                <a:rPr lang="en-US" sz="3200" dirty="0">
                  <a:solidFill>
                    <a:srgbClr val="003470"/>
                  </a:solidFill>
                  <a:latin typeface="Courier" pitchFamily="2" charset="0"/>
                </a:rPr>
                <a:t>input</a:t>
              </a:r>
            </a:p>
          </p:txBody>
        </p:sp>
      </p:grpSp>
      <p:grpSp>
        <p:nvGrpSpPr>
          <p:cNvPr id="29" name="Group 28">
            <a:extLst>
              <a:ext uri="{FF2B5EF4-FFF2-40B4-BE49-F238E27FC236}">
                <a16:creationId xmlns:a16="http://schemas.microsoft.com/office/drawing/2014/main" id="{3ACDD8FE-8DF9-364C-B491-97DB7BE7B538}"/>
              </a:ext>
            </a:extLst>
          </p:cNvPr>
          <p:cNvGrpSpPr/>
          <p:nvPr/>
        </p:nvGrpSpPr>
        <p:grpSpPr>
          <a:xfrm>
            <a:off x="6615913" y="3919525"/>
            <a:ext cx="1912703" cy="2259904"/>
            <a:chOff x="3832834" y="4787660"/>
            <a:chExt cx="1912703" cy="2259904"/>
          </a:xfrm>
        </p:grpSpPr>
        <p:grpSp>
          <p:nvGrpSpPr>
            <p:cNvPr id="28" name="Group 27">
              <a:extLst>
                <a:ext uri="{FF2B5EF4-FFF2-40B4-BE49-F238E27FC236}">
                  <a16:creationId xmlns:a16="http://schemas.microsoft.com/office/drawing/2014/main" id="{E331866E-98A3-F540-A478-2D0FC76E0FF1}"/>
                </a:ext>
              </a:extLst>
            </p:cNvPr>
            <p:cNvGrpSpPr/>
            <p:nvPr/>
          </p:nvGrpSpPr>
          <p:grpSpPr>
            <a:xfrm>
              <a:off x="3965363" y="4787660"/>
              <a:ext cx="1647645" cy="1647645"/>
              <a:chOff x="3748176" y="4787660"/>
              <a:chExt cx="1647645" cy="1647645"/>
            </a:xfrm>
          </p:grpSpPr>
          <p:sp>
            <p:nvSpPr>
              <p:cNvPr id="6" name="Rounded Rectangle 5">
                <a:extLst>
                  <a:ext uri="{FF2B5EF4-FFF2-40B4-BE49-F238E27FC236}">
                    <a16:creationId xmlns:a16="http://schemas.microsoft.com/office/drawing/2014/main" id="{5C71CBE3-205E-3C48-889A-6A808691F81A}"/>
                  </a:ext>
                </a:extLst>
              </p:cNvPr>
              <p:cNvSpPr/>
              <p:nvPr/>
            </p:nvSpPr>
            <p:spPr>
              <a:xfrm>
                <a:off x="3748176" y="4787660"/>
                <a:ext cx="1647645" cy="1647645"/>
              </a:xfrm>
              <a:prstGeom prst="roundRect">
                <a:avLst/>
              </a:prstGeom>
              <a:noFill/>
              <a:ln w="76200">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latin typeface="Courier" pitchFamily="2" charset="0"/>
                </a:endParaRPr>
              </a:p>
            </p:txBody>
          </p:sp>
          <p:pic>
            <p:nvPicPr>
              <p:cNvPr id="15" name="Graphic 14" descr="Database">
                <a:extLst>
                  <a:ext uri="{FF2B5EF4-FFF2-40B4-BE49-F238E27FC236}">
                    <a16:creationId xmlns:a16="http://schemas.microsoft.com/office/drawing/2014/main" id="{0E46BD30-E572-0A41-8F8B-63D2BF6A67F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38753" y="4873924"/>
                <a:ext cx="1479431" cy="1479431"/>
              </a:xfrm>
              <a:prstGeom prst="rect">
                <a:avLst/>
              </a:prstGeom>
            </p:spPr>
          </p:pic>
        </p:grpSp>
        <p:sp>
          <p:nvSpPr>
            <p:cNvPr id="20" name="TextBox 19">
              <a:extLst>
                <a:ext uri="{FF2B5EF4-FFF2-40B4-BE49-F238E27FC236}">
                  <a16:creationId xmlns:a16="http://schemas.microsoft.com/office/drawing/2014/main" id="{6ADC69D6-2CC9-0F4D-A8FC-98265AB64E9B}"/>
                </a:ext>
              </a:extLst>
            </p:cNvPr>
            <p:cNvSpPr txBox="1"/>
            <p:nvPr/>
          </p:nvSpPr>
          <p:spPr>
            <a:xfrm>
              <a:off x="3832834" y="6462789"/>
              <a:ext cx="1912703" cy="584775"/>
            </a:xfrm>
            <a:prstGeom prst="rect">
              <a:avLst/>
            </a:prstGeom>
            <a:noFill/>
          </p:spPr>
          <p:txBody>
            <a:bodyPr wrap="none" rtlCol="0">
              <a:spAutoFit/>
            </a:bodyPr>
            <a:lstStyle/>
            <a:p>
              <a:r>
                <a:rPr lang="en-US" sz="3200" dirty="0">
                  <a:solidFill>
                    <a:srgbClr val="003470"/>
                  </a:solidFill>
                  <a:latin typeface="Courier" pitchFamily="2" charset="0"/>
                </a:rPr>
                <a:t>storage</a:t>
              </a:r>
            </a:p>
          </p:txBody>
        </p:sp>
      </p:grpSp>
      <p:grpSp>
        <p:nvGrpSpPr>
          <p:cNvPr id="45" name="Group 44">
            <a:extLst>
              <a:ext uri="{FF2B5EF4-FFF2-40B4-BE49-F238E27FC236}">
                <a16:creationId xmlns:a16="http://schemas.microsoft.com/office/drawing/2014/main" id="{683D5860-39AE-3244-BADB-97D2ECCD1C7B}"/>
              </a:ext>
            </a:extLst>
          </p:cNvPr>
          <p:cNvGrpSpPr/>
          <p:nvPr/>
        </p:nvGrpSpPr>
        <p:grpSpPr>
          <a:xfrm>
            <a:off x="6245618" y="678681"/>
            <a:ext cx="2653290" cy="3251285"/>
            <a:chOff x="3245355" y="1219008"/>
            <a:chExt cx="2653290" cy="3251285"/>
          </a:xfrm>
          <a:effectLst>
            <a:glow rad="101600">
              <a:srgbClr val="FFC000">
                <a:alpha val="60000"/>
              </a:srgbClr>
            </a:glow>
          </a:effectLst>
        </p:grpSpPr>
        <p:grpSp>
          <p:nvGrpSpPr>
            <p:cNvPr id="27" name="Group 26">
              <a:extLst>
                <a:ext uri="{FF2B5EF4-FFF2-40B4-BE49-F238E27FC236}">
                  <a16:creationId xmlns:a16="http://schemas.microsoft.com/office/drawing/2014/main" id="{9DFEE95C-0E59-DD4A-8695-D7FAE2FD15CB}"/>
                </a:ext>
              </a:extLst>
            </p:cNvPr>
            <p:cNvGrpSpPr/>
            <p:nvPr/>
          </p:nvGrpSpPr>
          <p:grpSpPr>
            <a:xfrm>
              <a:off x="3245355" y="1219008"/>
              <a:ext cx="2653290" cy="2256361"/>
              <a:chOff x="3651783" y="925707"/>
              <a:chExt cx="2653290" cy="2256361"/>
            </a:xfrm>
          </p:grpSpPr>
          <p:grpSp>
            <p:nvGrpSpPr>
              <p:cNvPr id="26" name="Group 25">
                <a:extLst>
                  <a:ext uri="{FF2B5EF4-FFF2-40B4-BE49-F238E27FC236}">
                    <a16:creationId xmlns:a16="http://schemas.microsoft.com/office/drawing/2014/main" id="{0B6C1483-BD94-ED46-A766-EE5084DA0608}"/>
                  </a:ext>
                </a:extLst>
              </p:cNvPr>
              <p:cNvGrpSpPr/>
              <p:nvPr/>
            </p:nvGrpSpPr>
            <p:grpSpPr>
              <a:xfrm>
                <a:off x="4112552" y="1450316"/>
                <a:ext cx="1731752" cy="1731752"/>
                <a:chOff x="3712592" y="1450316"/>
                <a:chExt cx="1731752" cy="1731752"/>
              </a:xfrm>
            </p:grpSpPr>
            <p:sp>
              <p:nvSpPr>
                <p:cNvPr id="5" name="Rounded Rectangle 4">
                  <a:extLst>
                    <a:ext uri="{FF2B5EF4-FFF2-40B4-BE49-F238E27FC236}">
                      <a16:creationId xmlns:a16="http://schemas.microsoft.com/office/drawing/2014/main" id="{686DE75E-C0E9-BE4C-ABCA-712417AF5E4E}"/>
                    </a:ext>
                  </a:extLst>
                </p:cNvPr>
                <p:cNvSpPr/>
                <p:nvPr/>
              </p:nvSpPr>
              <p:spPr>
                <a:xfrm>
                  <a:off x="3748177" y="1492370"/>
                  <a:ext cx="1647645" cy="1647645"/>
                </a:xfrm>
                <a:prstGeom prst="roundRect">
                  <a:avLst/>
                </a:prstGeom>
                <a:noFill/>
                <a:ln w="76200">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latin typeface="Courier" pitchFamily="2" charset="0"/>
                  </a:endParaRPr>
                </a:p>
              </p:txBody>
            </p:sp>
            <p:pic>
              <p:nvPicPr>
                <p:cNvPr id="17" name="Graphic 16" descr="Gears">
                  <a:extLst>
                    <a:ext uri="{FF2B5EF4-FFF2-40B4-BE49-F238E27FC236}">
                      <a16:creationId xmlns:a16="http://schemas.microsoft.com/office/drawing/2014/main" id="{4B85C57D-F104-1847-9EDB-3EFEEF38202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712592" y="1450316"/>
                  <a:ext cx="1731752" cy="1731752"/>
                </a:xfrm>
                <a:prstGeom prst="rect">
                  <a:avLst/>
                </a:prstGeom>
              </p:spPr>
            </p:pic>
          </p:grpSp>
          <p:sp>
            <p:nvSpPr>
              <p:cNvPr id="19" name="TextBox 18">
                <a:extLst>
                  <a:ext uri="{FF2B5EF4-FFF2-40B4-BE49-F238E27FC236}">
                    <a16:creationId xmlns:a16="http://schemas.microsoft.com/office/drawing/2014/main" id="{1C947785-291C-B848-995E-276F894B9A77}"/>
                  </a:ext>
                </a:extLst>
              </p:cNvPr>
              <p:cNvSpPr txBox="1"/>
              <p:nvPr/>
            </p:nvSpPr>
            <p:spPr>
              <a:xfrm>
                <a:off x="3651783" y="925707"/>
                <a:ext cx="2653290" cy="584775"/>
              </a:xfrm>
              <a:prstGeom prst="rect">
                <a:avLst/>
              </a:prstGeom>
              <a:noFill/>
            </p:spPr>
            <p:txBody>
              <a:bodyPr wrap="none" rtlCol="0">
                <a:spAutoFit/>
              </a:bodyPr>
              <a:lstStyle/>
              <a:p>
                <a:r>
                  <a:rPr lang="en-US" sz="3200" dirty="0">
                    <a:solidFill>
                      <a:srgbClr val="003470"/>
                    </a:solidFill>
                    <a:latin typeface="Courier" pitchFamily="2" charset="0"/>
                  </a:rPr>
                  <a:t>processing</a:t>
                </a:r>
              </a:p>
            </p:txBody>
          </p:sp>
        </p:grpSp>
        <p:sp>
          <p:nvSpPr>
            <p:cNvPr id="33" name="Right Arrow 32">
              <a:extLst>
                <a:ext uri="{FF2B5EF4-FFF2-40B4-BE49-F238E27FC236}">
                  <a16:creationId xmlns:a16="http://schemas.microsoft.com/office/drawing/2014/main" id="{D87FC30F-C56B-594C-B21C-4B5F0D19D701}"/>
                </a:ext>
              </a:extLst>
            </p:cNvPr>
            <p:cNvSpPr/>
            <p:nvPr/>
          </p:nvSpPr>
          <p:spPr>
            <a:xfrm rot="5400000">
              <a:off x="3765199" y="3803042"/>
              <a:ext cx="996354" cy="231004"/>
            </a:xfrm>
            <a:prstGeom prst="rightArrow">
              <a:avLst>
                <a:gd name="adj1" fmla="val 60811"/>
                <a:gd name="adj2" fmla="val 94796"/>
              </a:avLst>
            </a:prstGeom>
            <a:solidFill>
              <a:srgbClr val="003470"/>
            </a:solidFill>
            <a:ln cap="rnd">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latin typeface="Courier" pitchFamily="2" charset="0"/>
              </a:endParaRPr>
            </a:p>
          </p:txBody>
        </p:sp>
        <p:sp>
          <p:nvSpPr>
            <p:cNvPr id="34" name="Right Arrow 33">
              <a:extLst>
                <a:ext uri="{FF2B5EF4-FFF2-40B4-BE49-F238E27FC236}">
                  <a16:creationId xmlns:a16="http://schemas.microsoft.com/office/drawing/2014/main" id="{8812E320-3C13-C742-8465-9A9CB4D106D4}"/>
                </a:ext>
              </a:extLst>
            </p:cNvPr>
            <p:cNvSpPr/>
            <p:nvPr/>
          </p:nvSpPr>
          <p:spPr>
            <a:xfrm rot="16200000">
              <a:off x="4364263" y="3856614"/>
              <a:ext cx="996354" cy="231004"/>
            </a:xfrm>
            <a:prstGeom prst="rightArrow">
              <a:avLst>
                <a:gd name="adj1" fmla="val 60811"/>
                <a:gd name="adj2" fmla="val 94796"/>
              </a:avLst>
            </a:prstGeom>
            <a:solidFill>
              <a:srgbClr val="003470"/>
            </a:solidFill>
            <a:ln cap="rnd">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latin typeface="Courier" pitchFamily="2" charset="0"/>
              </a:endParaRPr>
            </a:p>
          </p:txBody>
        </p:sp>
      </p:grpSp>
      <p:grpSp>
        <p:nvGrpSpPr>
          <p:cNvPr id="44" name="Group 43">
            <a:extLst>
              <a:ext uri="{FF2B5EF4-FFF2-40B4-BE49-F238E27FC236}">
                <a16:creationId xmlns:a16="http://schemas.microsoft.com/office/drawing/2014/main" id="{3DE8B57B-C8F6-2949-ABF0-42E47FAEBEB2}"/>
              </a:ext>
            </a:extLst>
          </p:cNvPr>
          <p:cNvGrpSpPr/>
          <p:nvPr/>
        </p:nvGrpSpPr>
        <p:grpSpPr>
          <a:xfrm>
            <a:off x="9713369" y="2599687"/>
            <a:ext cx="1983496" cy="2167721"/>
            <a:chOff x="6713106" y="3140014"/>
            <a:chExt cx="1983496" cy="2167721"/>
          </a:xfrm>
        </p:grpSpPr>
        <p:grpSp>
          <p:nvGrpSpPr>
            <p:cNvPr id="24" name="Group 23">
              <a:extLst>
                <a:ext uri="{FF2B5EF4-FFF2-40B4-BE49-F238E27FC236}">
                  <a16:creationId xmlns:a16="http://schemas.microsoft.com/office/drawing/2014/main" id="{5C47E027-7CA1-A649-BD8E-9F96D2D6ACF9}"/>
                </a:ext>
              </a:extLst>
            </p:cNvPr>
            <p:cNvGrpSpPr/>
            <p:nvPr/>
          </p:nvGrpSpPr>
          <p:grpSpPr>
            <a:xfrm>
              <a:off x="6713106" y="3140014"/>
              <a:ext cx="1665841" cy="2167721"/>
              <a:chOff x="7230696" y="3140014"/>
              <a:chExt cx="1665841" cy="2167721"/>
            </a:xfrm>
          </p:grpSpPr>
          <p:sp>
            <p:nvSpPr>
              <p:cNvPr id="7" name="Rounded Rectangle 6">
                <a:extLst>
                  <a:ext uri="{FF2B5EF4-FFF2-40B4-BE49-F238E27FC236}">
                    <a16:creationId xmlns:a16="http://schemas.microsoft.com/office/drawing/2014/main" id="{07DF495A-12CB-BB41-82E0-DCFE4C470918}"/>
                  </a:ext>
                </a:extLst>
              </p:cNvPr>
              <p:cNvSpPr/>
              <p:nvPr/>
            </p:nvSpPr>
            <p:spPr>
              <a:xfrm>
                <a:off x="7239794" y="3140014"/>
                <a:ext cx="1647645" cy="1647645"/>
              </a:xfrm>
              <a:prstGeom prst="roundRect">
                <a:avLst/>
              </a:prstGeom>
              <a:noFill/>
              <a:ln w="76200">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latin typeface="Courier" pitchFamily="2" charset="0"/>
                </a:endParaRPr>
              </a:p>
            </p:txBody>
          </p:sp>
          <p:sp>
            <p:nvSpPr>
              <p:cNvPr id="21" name="TextBox 20">
                <a:extLst>
                  <a:ext uri="{FF2B5EF4-FFF2-40B4-BE49-F238E27FC236}">
                    <a16:creationId xmlns:a16="http://schemas.microsoft.com/office/drawing/2014/main" id="{F4DA0E7A-1A25-C74C-AB7C-E224646A3F1B}"/>
                  </a:ext>
                </a:extLst>
              </p:cNvPr>
              <p:cNvSpPr txBox="1"/>
              <p:nvPr/>
            </p:nvSpPr>
            <p:spPr>
              <a:xfrm>
                <a:off x="7230696" y="4722960"/>
                <a:ext cx="1665841" cy="584775"/>
              </a:xfrm>
              <a:prstGeom prst="rect">
                <a:avLst/>
              </a:prstGeom>
              <a:noFill/>
            </p:spPr>
            <p:txBody>
              <a:bodyPr wrap="none" rtlCol="0">
                <a:spAutoFit/>
              </a:bodyPr>
              <a:lstStyle/>
              <a:p>
                <a:r>
                  <a:rPr lang="en-US" sz="3200" dirty="0">
                    <a:solidFill>
                      <a:srgbClr val="003470"/>
                    </a:solidFill>
                    <a:latin typeface="Courier" pitchFamily="2" charset="0"/>
                  </a:rPr>
                  <a:t>output</a:t>
                </a:r>
              </a:p>
            </p:txBody>
          </p:sp>
        </p:grpSp>
        <p:sp>
          <p:nvSpPr>
            <p:cNvPr id="37" name="Right Arrow 36">
              <a:extLst>
                <a:ext uri="{FF2B5EF4-FFF2-40B4-BE49-F238E27FC236}">
                  <a16:creationId xmlns:a16="http://schemas.microsoft.com/office/drawing/2014/main" id="{ABA9A627-BB4E-A946-8EFC-76C86C60E749}"/>
                </a:ext>
              </a:extLst>
            </p:cNvPr>
            <p:cNvSpPr/>
            <p:nvPr/>
          </p:nvSpPr>
          <p:spPr>
            <a:xfrm>
              <a:off x="6742906" y="3388394"/>
              <a:ext cx="1953696" cy="1167441"/>
            </a:xfrm>
            <a:prstGeom prst="rightArrow">
              <a:avLst>
                <a:gd name="adj1" fmla="val 60811"/>
                <a:gd name="adj2" fmla="val 53129"/>
              </a:avLst>
            </a:prstGeom>
            <a:solidFill>
              <a:srgbClr val="003470"/>
            </a:solidFill>
            <a:ln cap="rnd">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latin typeface="Courier" pitchFamily="2" charset="0"/>
              </a:endParaRPr>
            </a:p>
          </p:txBody>
        </p:sp>
      </p:grpSp>
      <p:sp>
        <p:nvSpPr>
          <p:cNvPr id="3" name="Rectangle 2">
            <a:extLst>
              <a:ext uri="{FF2B5EF4-FFF2-40B4-BE49-F238E27FC236}">
                <a16:creationId xmlns:a16="http://schemas.microsoft.com/office/drawing/2014/main" id="{09FA442D-09AF-2548-B6F5-3681A62C52A3}"/>
              </a:ext>
            </a:extLst>
          </p:cNvPr>
          <p:cNvSpPr/>
          <p:nvPr/>
        </p:nvSpPr>
        <p:spPr>
          <a:xfrm>
            <a:off x="3457465" y="2340895"/>
            <a:ext cx="2280501" cy="2443766"/>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09A3F048-3200-D64A-9C69-C147F2C5FEB4}"/>
              </a:ext>
            </a:extLst>
          </p:cNvPr>
          <p:cNvSpPr/>
          <p:nvPr/>
        </p:nvSpPr>
        <p:spPr>
          <a:xfrm>
            <a:off x="9436900" y="2340895"/>
            <a:ext cx="2280501" cy="2443766"/>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AF9514BC-C2A9-7743-8262-D0D7673D60CD}"/>
              </a:ext>
            </a:extLst>
          </p:cNvPr>
          <p:cNvSpPr/>
          <p:nvPr/>
        </p:nvSpPr>
        <p:spPr>
          <a:xfrm flipV="1">
            <a:off x="5809275" y="3877481"/>
            <a:ext cx="3280337" cy="2301948"/>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716330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5F54E-AF11-7145-BAEC-F564B97B6028}"/>
              </a:ext>
            </a:extLst>
          </p:cNvPr>
          <p:cNvSpPr>
            <a:spLocks noGrp="1"/>
          </p:cNvSpPr>
          <p:nvPr>
            <p:ph type="title"/>
          </p:nvPr>
        </p:nvSpPr>
        <p:spPr/>
        <p:txBody>
          <a:bodyPr/>
          <a:lstStyle/>
          <a:p>
            <a:r>
              <a:rPr lang="en-US" dirty="0"/>
              <a:t>Output</a:t>
            </a:r>
          </a:p>
        </p:txBody>
      </p:sp>
      <p:grpSp>
        <p:nvGrpSpPr>
          <p:cNvPr id="25" name="Group 24">
            <a:extLst>
              <a:ext uri="{FF2B5EF4-FFF2-40B4-BE49-F238E27FC236}">
                <a16:creationId xmlns:a16="http://schemas.microsoft.com/office/drawing/2014/main" id="{5B5CD0DD-F315-6440-9D15-C36D7B4D818A}"/>
              </a:ext>
            </a:extLst>
          </p:cNvPr>
          <p:cNvGrpSpPr/>
          <p:nvPr/>
        </p:nvGrpSpPr>
        <p:grpSpPr>
          <a:xfrm>
            <a:off x="3662692" y="2599632"/>
            <a:ext cx="1953696" cy="2184973"/>
            <a:chOff x="535487" y="3140015"/>
            <a:chExt cx="1953696" cy="2184973"/>
          </a:xfrm>
          <a:effectLst/>
        </p:grpSpPr>
        <p:grpSp>
          <p:nvGrpSpPr>
            <p:cNvPr id="22" name="Group 21">
              <a:extLst>
                <a:ext uri="{FF2B5EF4-FFF2-40B4-BE49-F238E27FC236}">
                  <a16:creationId xmlns:a16="http://schemas.microsoft.com/office/drawing/2014/main" id="{F0F76EEE-E879-CA4D-9408-294DA32675D4}"/>
                </a:ext>
              </a:extLst>
            </p:cNvPr>
            <p:cNvGrpSpPr/>
            <p:nvPr/>
          </p:nvGrpSpPr>
          <p:grpSpPr>
            <a:xfrm>
              <a:off x="535487" y="3140015"/>
              <a:ext cx="1953696" cy="1647645"/>
              <a:chOff x="457200" y="3140015"/>
              <a:chExt cx="1953696" cy="1647645"/>
            </a:xfrm>
          </p:grpSpPr>
          <p:sp>
            <p:nvSpPr>
              <p:cNvPr id="4" name="Rounded Rectangle 3">
                <a:extLst>
                  <a:ext uri="{FF2B5EF4-FFF2-40B4-BE49-F238E27FC236}">
                    <a16:creationId xmlns:a16="http://schemas.microsoft.com/office/drawing/2014/main" id="{E98AC2FF-664E-104A-AD39-3FB5CCECBAB0}"/>
                  </a:ext>
                </a:extLst>
              </p:cNvPr>
              <p:cNvSpPr/>
              <p:nvPr/>
            </p:nvSpPr>
            <p:spPr>
              <a:xfrm>
                <a:off x="457200" y="3140015"/>
                <a:ext cx="1647645" cy="1647645"/>
              </a:xfrm>
              <a:prstGeom prst="roundRect">
                <a:avLst/>
              </a:prstGeom>
              <a:noFill/>
              <a:ln w="76200">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latin typeface="Courier" pitchFamily="2" charset="0"/>
                </a:endParaRPr>
              </a:p>
            </p:txBody>
          </p:sp>
          <p:sp>
            <p:nvSpPr>
              <p:cNvPr id="8" name="Right Arrow 7">
                <a:extLst>
                  <a:ext uri="{FF2B5EF4-FFF2-40B4-BE49-F238E27FC236}">
                    <a16:creationId xmlns:a16="http://schemas.microsoft.com/office/drawing/2014/main" id="{59EEBEC2-F54E-EE40-AA45-059BA378B3D3}"/>
                  </a:ext>
                </a:extLst>
              </p:cNvPr>
              <p:cNvSpPr/>
              <p:nvPr/>
            </p:nvSpPr>
            <p:spPr>
              <a:xfrm>
                <a:off x="457200" y="3380117"/>
                <a:ext cx="1953696" cy="1167441"/>
              </a:xfrm>
              <a:prstGeom prst="rightArrow">
                <a:avLst>
                  <a:gd name="adj1" fmla="val 60811"/>
                  <a:gd name="adj2" fmla="val 53129"/>
                </a:avLst>
              </a:prstGeom>
              <a:solidFill>
                <a:srgbClr val="003470"/>
              </a:solidFill>
              <a:ln cap="rnd">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latin typeface="Courier" pitchFamily="2" charset="0"/>
                </a:endParaRPr>
              </a:p>
            </p:txBody>
          </p:sp>
        </p:grpSp>
        <p:sp>
          <p:nvSpPr>
            <p:cNvPr id="18" name="TextBox 17">
              <a:extLst>
                <a:ext uri="{FF2B5EF4-FFF2-40B4-BE49-F238E27FC236}">
                  <a16:creationId xmlns:a16="http://schemas.microsoft.com/office/drawing/2014/main" id="{11EF1CB7-93DD-6844-8320-F27DD68AF831}"/>
                </a:ext>
              </a:extLst>
            </p:cNvPr>
            <p:cNvSpPr txBox="1"/>
            <p:nvPr/>
          </p:nvSpPr>
          <p:spPr>
            <a:xfrm>
              <a:off x="649820" y="4740213"/>
              <a:ext cx="1418978" cy="584775"/>
            </a:xfrm>
            <a:prstGeom prst="rect">
              <a:avLst/>
            </a:prstGeom>
            <a:noFill/>
          </p:spPr>
          <p:txBody>
            <a:bodyPr wrap="none" rtlCol="0">
              <a:spAutoFit/>
            </a:bodyPr>
            <a:lstStyle/>
            <a:p>
              <a:r>
                <a:rPr lang="en-US" sz="3200" dirty="0">
                  <a:solidFill>
                    <a:srgbClr val="003470"/>
                  </a:solidFill>
                  <a:latin typeface="Courier" pitchFamily="2" charset="0"/>
                </a:rPr>
                <a:t>input</a:t>
              </a:r>
            </a:p>
          </p:txBody>
        </p:sp>
      </p:grpSp>
      <p:grpSp>
        <p:nvGrpSpPr>
          <p:cNvPr id="29" name="Group 28">
            <a:extLst>
              <a:ext uri="{FF2B5EF4-FFF2-40B4-BE49-F238E27FC236}">
                <a16:creationId xmlns:a16="http://schemas.microsoft.com/office/drawing/2014/main" id="{3ACDD8FE-8DF9-364C-B491-97DB7BE7B538}"/>
              </a:ext>
            </a:extLst>
          </p:cNvPr>
          <p:cNvGrpSpPr/>
          <p:nvPr/>
        </p:nvGrpSpPr>
        <p:grpSpPr>
          <a:xfrm>
            <a:off x="6622084" y="3919469"/>
            <a:ext cx="1912703" cy="2259904"/>
            <a:chOff x="3832834" y="4787660"/>
            <a:chExt cx="1912703" cy="2259904"/>
          </a:xfrm>
        </p:grpSpPr>
        <p:grpSp>
          <p:nvGrpSpPr>
            <p:cNvPr id="28" name="Group 27">
              <a:extLst>
                <a:ext uri="{FF2B5EF4-FFF2-40B4-BE49-F238E27FC236}">
                  <a16:creationId xmlns:a16="http://schemas.microsoft.com/office/drawing/2014/main" id="{E331866E-98A3-F540-A478-2D0FC76E0FF1}"/>
                </a:ext>
              </a:extLst>
            </p:cNvPr>
            <p:cNvGrpSpPr/>
            <p:nvPr/>
          </p:nvGrpSpPr>
          <p:grpSpPr>
            <a:xfrm>
              <a:off x="3965363" y="4787660"/>
              <a:ext cx="1647645" cy="1647645"/>
              <a:chOff x="3748176" y="4787660"/>
              <a:chExt cx="1647645" cy="1647645"/>
            </a:xfrm>
          </p:grpSpPr>
          <p:sp>
            <p:nvSpPr>
              <p:cNvPr id="6" name="Rounded Rectangle 5">
                <a:extLst>
                  <a:ext uri="{FF2B5EF4-FFF2-40B4-BE49-F238E27FC236}">
                    <a16:creationId xmlns:a16="http://schemas.microsoft.com/office/drawing/2014/main" id="{5C71CBE3-205E-3C48-889A-6A808691F81A}"/>
                  </a:ext>
                </a:extLst>
              </p:cNvPr>
              <p:cNvSpPr/>
              <p:nvPr/>
            </p:nvSpPr>
            <p:spPr>
              <a:xfrm>
                <a:off x="3748176" y="4787660"/>
                <a:ext cx="1647645" cy="1647645"/>
              </a:xfrm>
              <a:prstGeom prst="roundRect">
                <a:avLst/>
              </a:prstGeom>
              <a:noFill/>
              <a:ln w="76200">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latin typeface="Courier" pitchFamily="2" charset="0"/>
                </a:endParaRPr>
              </a:p>
            </p:txBody>
          </p:sp>
          <p:pic>
            <p:nvPicPr>
              <p:cNvPr id="15" name="Graphic 14" descr="Database">
                <a:extLst>
                  <a:ext uri="{FF2B5EF4-FFF2-40B4-BE49-F238E27FC236}">
                    <a16:creationId xmlns:a16="http://schemas.microsoft.com/office/drawing/2014/main" id="{0E46BD30-E572-0A41-8F8B-63D2BF6A67F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38753" y="4873924"/>
                <a:ext cx="1479431" cy="1479431"/>
              </a:xfrm>
              <a:prstGeom prst="rect">
                <a:avLst/>
              </a:prstGeom>
            </p:spPr>
          </p:pic>
        </p:grpSp>
        <p:sp>
          <p:nvSpPr>
            <p:cNvPr id="20" name="TextBox 19">
              <a:extLst>
                <a:ext uri="{FF2B5EF4-FFF2-40B4-BE49-F238E27FC236}">
                  <a16:creationId xmlns:a16="http://schemas.microsoft.com/office/drawing/2014/main" id="{6ADC69D6-2CC9-0F4D-A8FC-98265AB64E9B}"/>
                </a:ext>
              </a:extLst>
            </p:cNvPr>
            <p:cNvSpPr txBox="1"/>
            <p:nvPr/>
          </p:nvSpPr>
          <p:spPr>
            <a:xfrm>
              <a:off x="3832834" y="6462789"/>
              <a:ext cx="1912703" cy="584775"/>
            </a:xfrm>
            <a:prstGeom prst="rect">
              <a:avLst/>
            </a:prstGeom>
            <a:noFill/>
          </p:spPr>
          <p:txBody>
            <a:bodyPr wrap="none" rtlCol="0">
              <a:spAutoFit/>
            </a:bodyPr>
            <a:lstStyle/>
            <a:p>
              <a:r>
                <a:rPr lang="en-US" sz="3200" dirty="0">
                  <a:solidFill>
                    <a:srgbClr val="003470"/>
                  </a:solidFill>
                  <a:latin typeface="Courier" pitchFamily="2" charset="0"/>
                </a:rPr>
                <a:t>storage</a:t>
              </a:r>
            </a:p>
          </p:txBody>
        </p:sp>
      </p:grpSp>
      <p:grpSp>
        <p:nvGrpSpPr>
          <p:cNvPr id="45" name="Group 44">
            <a:extLst>
              <a:ext uri="{FF2B5EF4-FFF2-40B4-BE49-F238E27FC236}">
                <a16:creationId xmlns:a16="http://schemas.microsoft.com/office/drawing/2014/main" id="{683D5860-39AE-3244-BADB-97D2ECCD1C7B}"/>
              </a:ext>
            </a:extLst>
          </p:cNvPr>
          <p:cNvGrpSpPr/>
          <p:nvPr/>
        </p:nvGrpSpPr>
        <p:grpSpPr>
          <a:xfrm>
            <a:off x="6251789" y="678625"/>
            <a:ext cx="2653290" cy="3251285"/>
            <a:chOff x="3245355" y="1219008"/>
            <a:chExt cx="2653290" cy="3251285"/>
          </a:xfrm>
        </p:grpSpPr>
        <p:grpSp>
          <p:nvGrpSpPr>
            <p:cNvPr id="27" name="Group 26">
              <a:extLst>
                <a:ext uri="{FF2B5EF4-FFF2-40B4-BE49-F238E27FC236}">
                  <a16:creationId xmlns:a16="http://schemas.microsoft.com/office/drawing/2014/main" id="{9DFEE95C-0E59-DD4A-8695-D7FAE2FD15CB}"/>
                </a:ext>
              </a:extLst>
            </p:cNvPr>
            <p:cNvGrpSpPr/>
            <p:nvPr/>
          </p:nvGrpSpPr>
          <p:grpSpPr>
            <a:xfrm>
              <a:off x="3245355" y="1219008"/>
              <a:ext cx="2653290" cy="2256361"/>
              <a:chOff x="3651783" y="925707"/>
              <a:chExt cx="2653290" cy="2256361"/>
            </a:xfrm>
          </p:grpSpPr>
          <p:grpSp>
            <p:nvGrpSpPr>
              <p:cNvPr id="26" name="Group 25">
                <a:extLst>
                  <a:ext uri="{FF2B5EF4-FFF2-40B4-BE49-F238E27FC236}">
                    <a16:creationId xmlns:a16="http://schemas.microsoft.com/office/drawing/2014/main" id="{0B6C1483-BD94-ED46-A766-EE5084DA0608}"/>
                  </a:ext>
                </a:extLst>
              </p:cNvPr>
              <p:cNvGrpSpPr/>
              <p:nvPr/>
            </p:nvGrpSpPr>
            <p:grpSpPr>
              <a:xfrm>
                <a:off x="4112552" y="1450316"/>
                <a:ext cx="1731752" cy="1731752"/>
                <a:chOff x="3712592" y="1450316"/>
                <a:chExt cx="1731752" cy="1731752"/>
              </a:xfrm>
            </p:grpSpPr>
            <p:sp>
              <p:nvSpPr>
                <p:cNvPr id="5" name="Rounded Rectangle 4">
                  <a:extLst>
                    <a:ext uri="{FF2B5EF4-FFF2-40B4-BE49-F238E27FC236}">
                      <a16:creationId xmlns:a16="http://schemas.microsoft.com/office/drawing/2014/main" id="{686DE75E-C0E9-BE4C-ABCA-712417AF5E4E}"/>
                    </a:ext>
                  </a:extLst>
                </p:cNvPr>
                <p:cNvSpPr/>
                <p:nvPr/>
              </p:nvSpPr>
              <p:spPr>
                <a:xfrm>
                  <a:off x="3748177" y="1492370"/>
                  <a:ext cx="1647645" cy="1647645"/>
                </a:xfrm>
                <a:prstGeom prst="roundRect">
                  <a:avLst/>
                </a:prstGeom>
                <a:noFill/>
                <a:ln w="76200">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latin typeface="Courier" pitchFamily="2" charset="0"/>
                  </a:endParaRPr>
                </a:p>
              </p:txBody>
            </p:sp>
            <p:pic>
              <p:nvPicPr>
                <p:cNvPr id="17" name="Graphic 16" descr="Gears">
                  <a:extLst>
                    <a:ext uri="{FF2B5EF4-FFF2-40B4-BE49-F238E27FC236}">
                      <a16:creationId xmlns:a16="http://schemas.microsoft.com/office/drawing/2014/main" id="{4B85C57D-F104-1847-9EDB-3EFEEF38202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712592" y="1450316"/>
                  <a:ext cx="1731752" cy="1731752"/>
                </a:xfrm>
                <a:prstGeom prst="rect">
                  <a:avLst/>
                </a:prstGeom>
              </p:spPr>
            </p:pic>
          </p:grpSp>
          <p:sp>
            <p:nvSpPr>
              <p:cNvPr id="19" name="TextBox 18">
                <a:extLst>
                  <a:ext uri="{FF2B5EF4-FFF2-40B4-BE49-F238E27FC236}">
                    <a16:creationId xmlns:a16="http://schemas.microsoft.com/office/drawing/2014/main" id="{1C947785-291C-B848-995E-276F894B9A77}"/>
                  </a:ext>
                </a:extLst>
              </p:cNvPr>
              <p:cNvSpPr txBox="1"/>
              <p:nvPr/>
            </p:nvSpPr>
            <p:spPr>
              <a:xfrm>
                <a:off x="3651783" y="925707"/>
                <a:ext cx="2653290" cy="584775"/>
              </a:xfrm>
              <a:prstGeom prst="rect">
                <a:avLst/>
              </a:prstGeom>
              <a:noFill/>
            </p:spPr>
            <p:txBody>
              <a:bodyPr wrap="none" rtlCol="0">
                <a:spAutoFit/>
              </a:bodyPr>
              <a:lstStyle/>
              <a:p>
                <a:r>
                  <a:rPr lang="en-US" sz="3200" dirty="0">
                    <a:solidFill>
                      <a:srgbClr val="003470"/>
                    </a:solidFill>
                    <a:latin typeface="Courier" pitchFamily="2" charset="0"/>
                  </a:rPr>
                  <a:t>processing</a:t>
                </a:r>
              </a:p>
            </p:txBody>
          </p:sp>
        </p:grpSp>
        <p:sp>
          <p:nvSpPr>
            <p:cNvPr id="33" name="Right Arrow 32">
              <a:extLst>
                <a:ext uri="{FF2B5EF4-FFF2-40B4-BE49-F238E27FC236}">
                  <a16:creationId xmlns:a16="http://schemas.microsoft.com/office/drawing/2014/main" id="{D87FC30F-C56B-594C-B21C-4B5F0D19D701}"/>
                </a:ext>
              </a:extLst>
            </p:cNvPr>
            <p:cNvSpPr/>
            <p:nvPr/>
          </p:nvSpPr>
          <p:spPr>
            <a:xfrm rot="5400000">
              <a:off x="3765199" y="3803042"/>
              <a:ext cx="996354" cy="231004"/>
            </a:xfrm>
            <a:prstGeom prst="rightArrow">
              <a:avLst>
                <a:gd name="adj1" fmla="val 60811"/>
                <a:gd name="adj2" fmla="val 94796"/>
              </a:avLst>
            </a:prstGeom>
            <a:solidFill>
              <a:srgbClr val="003470"/>
            </a:solidFill>
            <a:ln cap="rnd">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latin typeface="Courier" pitchFamily="2" charset="0"/>
              </a:endParaRPr>
            </a:p>
          </p:txBody>
        </p:sp>
        <p:sp>
          <p:nvSpPr>
            <p:cNvPr id="34" name="Right Arrow 33">
              <a:extLst>
                <a:ext uri="{FF2B5EF4-FFF2-40B4-BE49-F238E27FC236}">
                  <a16:creationId xmlns:a16="http://schemas.microsoft.com/office/drawing/2014/main" id="{8812E320-3C13-C742-8465-9A9CB4D106D4}"/>
                </a:ext>
              </a:extLst>
            </p:cNvPr>
            <p:cNvSpPr/>
            <p:nvPr/>
          </p:nvSpPr>
          <p:spPr>
            <a:xfrm rot="16200000">
              <a:off x="4364263" y="3856614"/>
              <a:ext cx="996354" cy="231004"/>
            </a:xfrm>
            <a:prstGeom prst="rightArrow">
              <a:avLst>
                <a:gd name="adj1" fmla="val 60811"/>
                <a:gd name="adj2" fmla="val 94796"/>
              </a:avLst>
            </a:prstGeom>
            <a:solidFill>
              <a:srgbClr val="003470"/>
            </a:solidFill>
            <a:ln cap="rnd">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latin typeface="Courier" pitchFamily="2" charset="0"/>
              </a:endParaRPr>
            </a:p>
          </p:txBody>
        </p:sp>
      </p:grpSp>
      <p:grpSp>
        <p:nvGrpSpPr>
          <p:cNvPr id="44" name="Group 43">
            <a:extLst>
              <a:ext uri="{FF2B5EF4-FFF2-40B4-BE49-F238E27FC236}">
                <a16:creationId xmlns:a16="http://schemas.microsoft.com/office/drawing/2014/main" id="{3DE8B57B-C8F6-2949-ABF0-42E47FAEBEB2}"/>
              </a:ext>
            </a:extLst>
          </p:cNvPr>
          <p:cNvGrpSpPr/>
          <p:nvPr/>
        </p:nvGrpSpPr>
        <p:grpSpPr>
          <a:xfrm>
            <a:off x="9719540" y="2599631"/>
            <a:ext cx="1983496" cy="2167721"/>
            <a:chOff x="6713106" y="3140014"/>
            <a:chExt cx="1983496" cy="2167721"/>
          </a:xfrm>
          <a:effectLst>
            <a:glow rad="101600">
              <a:srgbClr val="FFC000">
                <a:alpha val="60000"/>
              </a:srgbClr>
            </a:glow>
          </a:effectLst>
        </p:grpSpPr>
        <p:grpSp>
          <p:nvGrpSpPr>
            <p:cNvPr id="24" name="Group 23">
              <a:extLst>
                <a:ext uri="{FF2B5EF4-FFF2-40B4-BE49-F238E27FC236}">
                  <a16:creationId xmlns:a16="http://schemas.microsoft.com/office/drawing/2014/main" id="{5C47E027-7CA1-A649-BD8E-9F96D2D6ACF9}"/>
                </a:ext>
              </a:extLst>
            </p:cNvPr>
            <p:cNvGrpSpPr/>
            <p:nvPr/>
          </p:nvGrpSpPr>
          <p:grpSpPr>
            <a:xfrm>
              <a:off x="6713106" y="3140014"/>
              <a:ext cx="1665841" cy="2167721"/>
              <a:chOff x="7230696" y="3140014"/>
              <a:chExt cx="1665841" cy="2167721"/>
            </a:xfrm>
          </p:grpSpPr>
          <p:sp>
            <p:nvSpPr>
              <p:cNvPr id="7" name="Rounded Rectangle 6">
                <a:extLst>
                  <a:ext uri="{FF2B5EF4-FFF2-40B4-BE49-F238E27FC236}">
                    <a16:creationId xmlns:a16="http://schemas.microsoft.com/office/drawing/2014/main" id="{07DF495A-12CB-BB41-82E0-DCFE4C470918}"/>
                  </a:ext>
                </a:extLst>
              </p:cNvPr>
              <p:cNvSpPr/>
              <p:nvPr/>
            </p:nvSpPr>
            <p:spPr>
              <a:xfrm>
                <a:off x="7239794" y="3140014"/>
                <a:ext cx="1647645" cy="1647645"/>
              </a:xfrm>
              <a:prstGeom prst="roundRect">
                <a:avLst/>
              </a:prstGeom>
              <a:noFill/>
              <a:ln w="76200">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latin typeface="Courier" pitchFamily="2" charset="0"/>
                </a:endParaRPr>
              </a:p>
            </p:txBody>
          </p:sp>
          <p:sp>
            <p:nvSpPr>
              <p:cNvPr id="21" name="TextBox 20">
                <a:extLst>
                  <a:ext uri="{FF2B5EF4-FFF2-40B4-BE49-F238E27FC236}">
                    <a16:creationId xmlns:a16="http://schemas.microsoft.com/office/drawing/2014/main" id="{F4DA0E7A-1A25-C74C-AB7C-E224646A3F1B}"/>
                  </a:ext>
                </a:extLst>
              </p:cNvPr>
              <p:cNvSpPr txBox="1"/>
              <p:nvPr/>
            </p:nvSpPr>
            <p:spPr>
              <a:xfrm>
                <a:off x="7230696" y="4722960"/>
                <a:ext cx="1665841" cy="584775"/>
              </a:xfrm>
              <a:prstGeom prst="rect">
                <a:avLst/>
              </a:prstGeom>
              <a:noFill/>
            </p:spPr>
            <p:txBody>
              <a:bodyPr wrap="none" rtlCol="0">
                <a:spAutoFit/>
              </a:bodyPr>
              <a:lstStyle/>
              <a:p>
                <a:r>
                  <a:rPr lang="en-US" sz="3200" dirty="0">
                    <a:solidFill>
                      <a:srgbClr val="003470"/>
                    </a:solidFill>
                    <a:latin typeface="Courier" pitchFamily="2" charset="0"/>
                  </a:rPr>
                  <a:t>output</a:t>
                </a:r>
              </a:p>
            </p:txBody>
          </p:sp>
        </p:grpSp>
        <p:sp>
          <p:nvSpPr>
            <p:cNvPr id="37" name="Right Arrow 36">
              <a:extLst>
                <a:ext uri="{FF2B5EF4-FFF2-40B4-BE49-F238E27FC236}">
                  <a16:creationId xmlns:a16="http://schemas.microsoft.com/office/drawing/2014/main" id="{ABA9A627-BB4E-A946-8EFC-76C86C60E749}"/>
                </a:ext>
              </a:extLst>
            </p:cNvPr>
            <p:cNvSpPr/>
            <p:nvPr/>
          </p:nvSpPr>
          <p:spPr>
            <a:xfrm>
              <a:off x="6742906" y="3388394"/>
              <a:ext cx="1953696" cy="1167441"/>
            </a:xfrm>
            <a:prstGeom prst="rightArrow">
              <a:avLst>
                <a:gd name="adj1" fmla="val 60811"/>
                <a:gd name="adj2" fmla="val 53129"/>
              </a:avLst>
            </a:prstGeom>
            <a:solidFill>
              <a:srgbClr val="003470"/>
            </a:solidFill>
            <a:ln cap="rnd">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latin typeface="Courier" pitchFamily="2" charset="0"/>
              </a:endParaRPr>
            </a:p>
          </p:txBody>
        </p:sp>
      </p:grpSp>
      <p:sp>
        <p:nvSpPr>
          <p:cNvPr id="3" name="Rectangle 2">
            <a:extLst>
              <a:ext uri="{FF2B5EF4-FFF2-40B4-BE49-F238E27FC236}">
                <a16:creationId xmlns:a16="http://schemas.microsoft.com/office/drawing/2014/main" id="{09FA442D-09AF-2548-B6F5-3681A62C52A3}"/>
              </a:ext>
            </a:extLst>
          </p:cNvPr>
          <p:cNvSpPr/>
          <p:nvPr/>
        </p:nvSpPr>
        <p:spPr>
          <a:xfrm>
            <a:off x="3491346" y="2340839"/>
            <a:ext cx="2280501" cy="2443766"/>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AF9514BC-C2A9-7743-8262-D0D7673D60CD}"/>
              </a:ext>
            </a:extLst>
          </p:cNvPr>
          <p:cNvSpPr/>
          <p:nvPr/>
        </p:nvSpPr>
        <p:spPr>
          <a:xfrm flipV="1">
            <a:off x="5815446" y="678625"/>
            <a:ext cx="3280337" cy="5500749"/>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656516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859EFF-F1C0-B140-B7E2-C9AC83C2A876}"/>
              </a:ext>
            </a:extLst>
          </p:cNvPr>
          <p:cNvSpPr>
            <a:spLocks noGrp="1"/>
          </p:cNvSpPr>
          <p:nvPr>
            <p:ph type="title"/>
          </p:nvPr>
        </p:nvSpPr>
        <p:spPr/>
        <p:txBody>
          <a:bodyPr/>
          <a:lstStyle/>
          <a:p>
            <a:r>
              <a:rPr lang="en-US" dirty="0"/>
              <a:t>Output</a:t>
            </a:r>
          </a:p>
        </p:txBody>
      </p:sp>
      <p:sp>
        <p:nvSpPr>
          <p:cNvPr id="3" name="Content Placeholder 2">
            <a:extLst>
              <a:ext uri="{FF2B5EF4-FFF2-40B4-BE49-F238E27FC236}">
                <a16:creationId xmlns:a16="http://schemas.microsoft.com/office/drawing/2014/main" id="{E0AB6083-A6E6-1546-8261-437ACAAF8AE1}"/>
              </a:ext>
            </a:extLst>
          </p:cNvPr>
          <p:cNvSpPr>
            <a:spLocks noGrp="1"/>
          </p:cNvSpPr>
          <p:nvPr>
            <p:ph idx="1"/>
          </p:nvPr>
        </p:nvSpPr>
        <p:spPr>
          <a:xfrm>
            <a:off x="3602182" y="864108"/>
            <a:ext cx="7582286" cy="5120640"/>
          </a:xfrm>
        </p:spPr>
        <p:txBody>
          <a:bodyPr>
            <a:normAutofit/>
          </a:bodyPr>
          <a:lstStyle/>
          <a:p>
            <a:pPr marL="0" indent="0" algn="ctr">
              <a:buNone/>
            </a:pPr>
            <a:r>
              <a:rPr lang="en-US" sz="4000" dirty="0"/>
              <a:t>What are some ways that you </a:t>
            </a:r>
          </a:p>
          <a:p>
            <a:pPr marL="0" indent="0" algn="ctr">
              <a:buNone/>
            </a:pPr>
            <a:r>
              <a:rPr lang="en-US" sz="4000" dirty="0"/>
              <a:t>get information </a:t>
            </a:r>
            <a:r>
              <a:rPr lang="en-US" sz="4000" b="1" dirty="0"/>
              <a:t>out</a:t>
            </a:r>
            <a:r>
              <a:rPr lang="en-US" sz="4000" dirty="0"/>
              <a:t> of a computer?</a:t>
            </a:r>
          </a:p>
        </p:txBody>
      </p:sp>
    </p:spTree>
    <p:extLst>
      <p:ext uri="{BB962C8B-B14F-4D97-AF65-F5344CB8AC3E}">
        <p14:creationId xmlns:p14="http://schemas.microsoft.com/office/powerpoint/2010/main" val="15924624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5F54E-AF11-7145-BAEC-F564B97B6028}"/>
              </a:ext>
            </a:extLst>
          </p:cNvPr>
          <p:cNvSpPr>
            <a:spLocks noGrp="1"/>
          </p:cNvSpPr>
          <p:nvPr>
            <p:ph type="title"/>
          </p:nvPr>
        </p:nvSpPr>
        <p:spPr/>
        <p:txBody>
          <a:bodyPr/>
          <a:lstStyle/>
          <a:p>
            <a:r>
              <a:rPr lang="en-US" dirty="0"/>
              <a:t>4 basic tasks</a:t>
            </a:r>
          </a:p>
        </p:txBody>
      </p:sp>
      <p:grpSp>
        <p:nvGrpSpPr>
          <p:cNvPr id="25" name="Group 24">
            <a:extLst>
              <a:ext uri="{FF2B5EF4-FFF2-40B4-BE49-F238E27FC236}">
                <a16:creationId xmlns:a16="http://schemas.microsoft.com/office/drawing/2014/main" id="{5B5CD0DD-F315-6440-9D15-C36D7B4D818A}"/>
              </a:ext>
            </a:extLst>
          </p:cNvPr>
          <p:cNvGrpSpPr/>
          <p:nvPr/>
        </p:nvGrpSpPr>
        <p:grpSpPr>
          <a:xfrm>
            <a:off x="3662695" y="2419577"/>
            <a:ext cx="1953696" cy="2184973"/>
            <a:chOff x="535487" y="3140015"/>
            <a:chExt cx="1953696" cy="2184973"/>
          </a:xfrm>
        </p:grpSpPr>
        <p:grpSp>
          <p:nvGrpSpPr>
            <p:cNvPr id="22" name="Group 21">
              <a:extLst>
                <a:ext uri="{FF2B5EF4-FFF2-40B4-BE49-F238E27FC236}">
                  <a16:creationId xmlns:a16="http://schemas.microsoft.com/office/drawing/2014/main" id="{F0F76EEE-E879-CA4D-9408-294DA32675D4}"/>
                </a:ext>
              </a:extLst>
            </p:cNvPr>
            <p:cNvGrpSpPr/>
            <p:nvPr/>
          </p:nvGrpSpPr>
          <p:grpSpPr>
            <a:xfrm>
              <a:off x="535487" y="3140015"/>
              <a:ext cx="1953696" cy="1647645"/>
              <a:chOff x="457200" y="3140015"/>
              <a:chExt cx="1953696" cy="1647645"/>
            </a:xfrm>
          </p:grpSpPr>
          <p:sp>
            <p:nvSpPr>
              <p:cNvPr id="4" name="Rounded Rectangle 3">
                <a:extLst>
                  <a:ext uri="{FF2B5EF4-FFF2-40B4-BE49-F238E27FC236}">
                    <a16:creationId xmlns:a16="http://schemas.microsoft.com/office/drawing/2014/main" id="{E98AC2FF-664E-104A-AD39-3FB5CCECBAB0}"/>
                  </a:ext>
                </a:extLst>
              </p:cNvPr>
              <p:cNvSpPr/>
              <p:nvPr/>
            </p:nvSpPr>
            <p:spPr>
              <a:xfrm>
                <a:off x="457200" y="3140015"/>
                <a:ext cx="1647645" cy="1647645"/>
              </a:xfrm>
              <a:prstGeom prst="roundRect">
                <a:avLst/>
              </a:prstGeom>
              <a:noFill/>
              <a:ln w="76200">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latin typeface="Courier" pitchFamily="2" charset="0"/>
                </a:endParaRPr>
              </a:p>
            </p:txBody>
          </p:sp>
          <p:sp>
            <p:nvSpPr>
              <p:cNvPr id="8" name="Right Arrow 7">
                <a:extLst>
                  <a:ext uri="{FF2B5EF4-FFF2-40B4-BE49-F238E27FC236}">
                    <a16:creationId xmlns:a16="http://schemas.microsoft.com/office/drawing/2014/main" id="{59EEBEC2-F54E-EE40-AA45-059BA378B3D3}"/>
                  </a:ext>
                </a:extLst>
              </p:cNvPr>
              <p:cNvSpPr/>
              <p:nvPr/>
            </p:nvSpPr>
            <p:spPr>
              <a:xfrm>
                <a:off x="457200" y="3380117"/>
                <a:ext cx="1953696" cy="1167441"/>
              </a:xfrm>
              <a:prstGeom prst="rightArrow">
                <a:avLst>
                  <a:gd name="adj1" fmla="val 60811"/>
                  <a:gd name="adj2" fmla="val 53129"/>
                </a:avLst>
              </a:prstGeom>
              <a:solidFill>
                <a:srgbClr val="003470"/>
              </a:solidFill>
              <a:ln cap="rnd">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latin typeface="Courier" pitchFamily="2" charset="0"/>
                </a:endParaRPr>
              </a:p>
            </p:txBody>
          </p:sp>
        </p:grpSp>
        <p:sp>
          <p:nvSpPr>
            <p:cNvPr id="18" name="TextBox 17">
              <a:extLst>
                <a:ext uri="{FF2B5EF4-FFF2-40B4-BE49-F238E27FC236}">
                  <a16:creationId xmlns:a16="http://schemas.microsoft.com/office/drawing/2014/main" id="{11EF1CB7-93DD-6844-8320-F27DD68AF831}"/>
                </a:ext>
              </a:extLst>
            </p:cNvPr>
            <p:cNvSpPr txBox="1"/>
            <p:nvPr/>
          </p:nvSpPr>
          <p:spPr>
            <a:xfrm>
              <a:off x="649820" y="4740213"/>
              <a:ext cx="1418978" cy="584775"/>
            </a:xfrm>
            <a:prstGeom prst="rect">
              <a:avLst/>
            </a:prstGeom>
            <a:noFill/>
          </p:spPr>
          <p:txBody>
            <a:bodyPr wrap="none" rtlCol="0">
              <a:spAutoFit/>
            </a:bodyPr>
            <a:lstStyle/>
            <a:p>
              <a:r>
                <a:rPr lang="en-US" sz="3200" dirty="0">
                  <a:solidFill>
                    <a:srgbClr val="003470"/>
                  </a:solidFill>
                  <a:latin typeface="Courier" pitchFamily="2" charset="0"/>
                </a:rPr>
                <a:t>input</a:t>
              </a:r>
            </a:p>
          </p:txBody>
        </p:sp>
      </p:grpSp>
      <p:grpSp>
        <p:nvGrpSpPr>
          <p:cNvPr id="29" name="Group 28">
            <a:extLst>
              <a:ext uri="{FF2B5EF4-FFF2-40B4-BE49-F238E27FC236}">
                <a16:creationId xmlns:a16="http://schemas.microsoft.com/office/drawing/2014/main" id="{3ACDD8FE-8DF9-364C-B491-97DB7BE7B538}"/>
              </a:ext>
            </a:extLst>
          </p:cNvPr>
          <p:cNvGrpSpPr/>
          <p:nvPr/>
        </p:nvGrpSpPr>
        <p:grpSpPr>
          <a:xfrm>
            <a:off x="6622087" y="3739414"/>
            <a:ext cx="1912703" cy="2259904"/>
            <a:chOff x="3832834" y="4787660"/>
            <a:chExt cx="1912703" cy="2259904"/>
          </a:xfrm>
        </p:grpSpPr>
        <p:grpSp>
          <p:nvGrpSpPr>
            <p:cNvPr id="28" name="Group 27">
              <a:extLst>
                <a:ext uri="{FF2B5EF4-FFF2-40B4-BE49-F238E27FC236}">
                  <a16:creationId xmlns:a16="http://schemas.microsoft.com/office/drawing/2014/main" id="{E331866E-98A3-F540-A478-2D0FC76E0FF1}"/>
                </a:ext>
              </a:extLst>
            </p:cNvPr>
            <p:cNvGrpSpPr/>
            <p:nvPr/>
          </p:nvGrpSpPr>
          <p:grpSpPr>
            <a:xfrm>
              <a:off x="3965363" y="4787660"/>
              <a:ext cx="1647645" cy="1647645"/>
              <a:chOff x="3748176" y="4787660"/>
              <a:chExt cx="1647645" cy="1647645"/>
            </a:xfrm>
          </p:grpSpPr>
          <p:sp>
            <p:nvSpPr>
              <p:cNvPr id="6" name="Rounded Rectangle 5">
                <a:extLst>
                  <a:ext uri="{FF2B5EF4-FFF2-40B4-BE49-F238E27FC236}">
                    <a16:creationId xmlns:a16="http://schemas.microsoft.com/office/drawing/2014/main" id="{5C71CBE3-205E-3C48-889A-6A808691F81A}"/>
                  </a:ext>
                </a:extLst>
              </p:cNvPr>
              <p:cNvSpPr/>
              <p:nvPr/>
            </p:nvSpPr>
            <p:spPr>
              <a:xfrm>
                <a:off x="3748176" y="4787660"/>
                <a:ext cx="1647645" cy="1647645"/>
              </a:xfrm>
              <a:prstGeom prst="roundRect">
                <a:avLst/>
              </a:prstGeom>
              <a:noFill/>
              <a:ln w="76200">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latin typeface="Courier" pitchFamily="2" charset="0"/>
                </a:endParaRPr>
              </a:p>
            </p:txBody>
          </p:sp>
          <p:pic>
            <p:nvPicPr>
              <p:cNvPr id="15" name="Graphic 14" descr="Database">
                <a:extLst>
                  <a:ext uri="{FF2B5EF4-FFF2-40B4-BE49-F238E27FC236}">
                    <a16:creationId xmlns:a16="http://schemas.microsoft.com/office/drawing/2014/main" id="{0E46BD30-E572-0A41-8F8B-63D2BF6A67F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38753" y="4873924"/>
                <a:ext cx="1479431" cy="1479431"/>
              </a:xfrm>
              <a:prstGeom prst="rect">
                <a:avLst/>
              </a:prstGeom>
            </p:spPr>
          </p:pic>
        </p:grpSp>
        <p:sp>
          <p:nvSpPr>
            <p:cNvPr id="20" name="TextBox 19">
              <a:extLst>
                <a:ext uri="{FF2B5EF4-FFF2-40B4-BE49-F238E27FC236}">
                  <a16:creationId xmlns:a16="http://schemas.microsoft.com/office/drawing/2014/main" id="{6ADC69D6-2CC9-0F4D-A8FC-98265AB64E9B}"/>
                </a:ext>
              </a:extLst>
            </p:cNvPr>
            <p:cNvSpPr txBox="1"/>
            <p:nvPr/>
          </p:nvSpPr>
          <p:spPr>
            <a:xfrm>
              <a:off x="3832834" y="6462789"/>
              <a:ext cx="1912703" cy="584775"/>
            </a:xfrm>
            <a:prstGeom prst="rect">
              <a:avLst/>
            </a:prstGeom>
            <a:noFill/>
          </p:spPr>
          <p:txBody>
            <a:bodyPr wrap="none" rtlCol="0">
              <a:spAutoFit/>
            </a:bodyPr>
            <a:lstStyle/>
            <a:p>
              <a:r>
                <a:rPr lang="en-US" sz="3200" dirty="0">
                  <a:solidFill>
                    <a:srgbClr val="003470"/>
                  </a:solidFill>
                  <a:latin typeface="Courier" pitchFamily="2" charset="0"/>
                </a:rPr>
                <a:t>storage</a:t>
              </a:r>
            </a:p>
          </p:txBody>
        </p:sp>
      </p:grpSp>
      <p:grpSp>
        <p:nvGrpSpPr>
          <p:cNvPr id="45" name="Group 44">
            <a:extLst>
              <a:ext uri="{FF2B5EF4-FFF2-40B4-BE49-F238E27FC236}">
                <a16:creationId xmlns:a16="http://schemas.microsoft.com/office/drawing/2014/main" id="{683D5860-39AE-3244-BADB-97D2ECCD1C7B}"/>
              </a:ext>
            </a:extLst>
          </p:cNvPr>
          <p:cNvGrpSpPr/>
          <p:nvPr/>
        </p:nvGrpSpPr>
        <p:grpSpPr>
          <a:xfrm>
            <a:off x="6251792" y="498570"/>
            <a:ext cx="2653290" cy="3251285"/>
            <a:chOff x="3245355" y="1219008"/>
            <a:chExt cx="2653290" cy="3251285"/>
          </a:xfrm>
        </p:grpSpPr>
        <p:grpSp>
          <p:nvGrpSpPr>
            <p:cNvPr id="27" name="Group 26">
              <a:extLst>
                <a:ext uri="{FF2B5EF4-FFF2-40B4-BE49-F238E27FC236}">
                  <a16:creationId xmlns:a16="http://schemas.microsoft.com/office/drawing/2014/main" id="{9DFEE95C-0E59-DD4A-8695-D7FAE2FD15CB}"/>
                </a:ext>
              </a:extLst>
            </p:cNvPr>
            <p:cNvGrpSpPr/>
            <p:nvPr/>
          </p:nvGrpSpPr>
          <p:grpSpPr>
            <a:xfrm>
              <a:off x="3245355" y="1219008"/>
              <a:ext cx="2653290" cy="2256361"/>
              <a:chOff x="3651783" y="925707"/>
              <a:chExt cx="2653290" cy="2256361"/>
            </a:xfrm>
          </p:grpSpPr>
          <p:grpSp>
            <p:nvGrpSpPr>
              <p:cNvPr id="26" name="Group 25">
                <a:extLst>
                  <a:ext uri="{FF2B5EF4-FFF2-40B4-BE49-F238E27FC236}">
                    <a16:creationId xmlns:a16="http://schemas.microsoft.com/office/drawing/2014/main" id="{0B6C1483-BD94-ED46-A766-EE5084DA0608}"/>
                  </a:ext>
                </a:extLst>
              </p:cNvPr>
              <p:cNvGrpSpPr/>
              <p:nvPr/>
            </p:nvGrpSpPr>
            <p:grpSpPr>
              <a:xfrm>
                <a:off x="4112552" y="1450316"/>
                <a:ext cx="1731752" cy="1731752"/>
                <a:chOff x="3712592" y="1450316"/>
                <a:chExt cx="1731752" cy="1731752"/>
              </a:xfrm>
            </p:grpSpPr>
            <p:sp>
              <p:nvSpPr>
                <p:cNvPr id="5" name="Rounded Rectangle 4">
                  <a:extLst>
                    <a:ext uri="{FF2B5EF4-FFF2-40B4-BE49-F238E27FC236}">
                      <a16:creationId xmlns:a16="http://schemas.microsoft.com/office/drawing/2014/main" id="{686DE75E-C0E9-BE4C-ABCA-712417AF5E4E}"/>
                    </a:ext>
                  </a:extLst>
                </p:cNvPr>
                <p:cNvSpPr/>
                <p:nvPr/>
              </p:nvSpPr>
              <p:spPr>
                <a:xfrm>
                  <a:off x="3748177" y="1492370"/>
                  <a:ext cx="1647645" cy="1647645"/>
                </a:xfrm>
                <a:prstGeom prst="roundRect">
                  <a:avLst/>
                </a:prstGeom>
                <a:noFill/>
                <a:ln w="76200">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latin typeface="Courier" pitchFamily="2" charset="0"/>
                  </a:endParaRPr>
                </a:p>
              </p:txBody>
            </p:sp>
            <p:pic>
              <p:nvPicPr>
                <p:cNvPr id="17" name="Graphic 16" descr="Gears">
                  <a:extLst>
                    <a:ext uri="{FF2B5EF4-FFF2-40B4-BE49-F238E27FC236}">
                      <a16:creationId xmlns:a16="http://schemas.microsoft.com/office/drawing/2014/main" id="{4B85C57D-F104-1847-9EDB-3EFEEF38202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712592" y="1450316"/>
                  <a:ext cx="1731752" cy="1731752"/>
                </a:xfrm>
                <a:prstGeom prst="rect">
                  <a:avLst/>
                </a:prstGeom>
              </p:spPr>
            </p:pic>
          </p:grpSp>
          <p:sp>
            <p:nvSpPr>
              <p:cNvPr id="19" name="TextBox 18">
                <a:extLst>
                  <a:ext uri="{FF2B5EF4-FFF2-40B4-BE49-F238E27FC236}">
                    <a16:creationId xmlns:a16="http://schemas.microsoft.com/office/drawing/2014/main" id="{1C947785-291C-B848-995E-276F894B9A77}"/>
                  </a:ext>
                </a:extLst>
              </p:cNvPr>
              <p:cNvSpPr txBox="1"/>
              <p:nvPr/>
            </p:nvSpPr>
            <p:spPr>
              <a:xfrm>
                <a:off x="3651783" y="925707"/>
                <a:ext cx="2653290" cy="584775"/>
              </a:xfrm>
              <a:prstGeom prst="rect">
                <a:avLst/>
              </a:prstGeom>
              <a:noFill/>
            </p:spPr>
            <p:txBody>
              <a:bodyPr wrap="none" rtlCol="0">
                <a:spAutoFit/>
              </a:bodyPr>
              <a:lstStyle/>
              <a:p>
                <a:r>
                  <a:rPr lang="en-US" sz="3200" dirty="0">
                    <a:solidFill>
                      <a:srgbClr val="003470"/>
                    </a:solidFill>
                    <a:latin typeface="Courier" pitchFamily="2" charset="0"/>
                  </a:rPr>
                  <a:t>processing</a:t>
                </a:r>
              </a:p>
            </p:txBody>
          </p:sp>
        </p:grpSp>
        <p:sp>
          <p:nvSpPr>
            <p:cNvPr id="33" name="Right Arrow 32">
              <a:extLst>
                <a:ext uri="{FF2B5EF4-FFF2-40B4-BE49-F238E27FC236}">
                  <a16:creationId xmlns:a16="http://schemas.microsoft.com/office/drawing/2014/main" id="{D87FC30F-C56B-594C-B21C-4B5F0D19D701}"/>
                </a:ext>
              </a:extLst>
            </p:cNvPr>
            <p:cNvSpPr/>
            <p:nvPr/>
          </p:nvSpPr>
          <p:spPr>
            <a:xfrm rot="5400000">
              <a:off x="3765199" y="3803042"/>
              <a:ext cx="996354" cy="231004"/>
            </a:xfrm>
            <a:prstGeom prst="rightArrow">
              <a:avLst>
                <a:gd name="adj1" fmla="val 60811"/>
                <a:gd name="adj2" fmla="val 94796"/>
              </a:avLst>
            </a:prstGeom>
            <a:solidFill>
              <a:srgbClr val="003470"/>
            </a:solidFill>
            <a:ln cap="rnd">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latin typeface="Courier" pitchFamily="2" charset="0"/>
              </a:endParaRPr>
            </a:p>
          </p:txBody>
        </p:sp>
        <p:sp>
          <p:nvSpPr>
            <p:cNvPr id="34" name="Right Arrow 33">
              <a:extLst>
                <a:ext uri="{FF2B5EF4-FFF2-40B4-BE49-F238E27FC236}">
                  <a16:creationId xmlns:a16="http://schemas.microsoft.com/office/drawing/2014/main" id="{8812E320-3C13-C742-8465-9A9CB4D106D4}"/>
                </a:ext>
              </a:extLst>
            </p:cNvPr>
            <p:cNvSpPr/>
            <p:nvPr/>
          </p:nvSpPr>
          <p:spPr>
            <a:xfrm rot="16200000">
              <a:off x="4364263" y="3856614"/>
              <a:ext cx="996354" cy="231004"/>
            </a:xfrm>
            <a:prstGeom prst="rightArrow">
              <a:avLst>
                <a:gd name="adj1" fmla="val 60811"/>
                <a:gd name="adj2" fmla="val 94796"/>
              </a:avLst>
            </a:prstGeom>
            <a:solidFill>
              <a:srgbClr val="003470"/>
            </a:solidFill>
            <a:ln cap="rnd">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latin typeface="Courier" pitchFamily="2" charset="0"/>
              </a:endParaRPr>
            </a:p>
          </p:txBody>
        </p:sp>
      </p:grpSp>
      <p:grpSp>
        <p:nvGrpSpPr>
          <p:cNvPr id="44" name="Group 43">
            <a:extLst>
              <a:ext uri="{FF2B5EF4-FFF2-40B4-BE49-F238E27FC236}">
                <a16:creationId xmlns:a16="http://schemas.microsoft.com/office/drawing/2014/main" id="{3DE8B57B-C8F6-2949-ABF0-42E47FAEBEB2}"/>
              </a:ext>
            </a:extLst>
          </p:cNvPr>
          <p:cNvGrpSpPr/>
          <p:nvPr/>
        </p:nvGrpSpPr>
        <p:grpSpPr>
          <a:xfrm>
            <a:off x="9719543" y="2419576"/>
            <a:ext cx="1983496" cy="2167721"/>
            <a:chOff x="6713106" y="3140014"/>
            <a:chExt cx="1983496" cy="2167721"/>
          </a:xfrm>
        </p:grpSpPr>
        <p:grpSp>
          <p:nvGrpSpPr>
            <p:cNvPr id="24" name="Group 23">
              <a:extLst>
                <a:ext uri="{FF2B5EF4-FFF2-40B4-BE49-F238E27FC236}">
                  <a16:creationId xmlns:a16="http://schemas.microsoft.com/office/drawing/2014/main" id="{5C47E027-7CA1-A649-BD8E-9F96D2D6ACF9}"/>
                </a:ext>
              </a:extLst>
            </p:cNvPr>
            <p:cNvGrpSpPr/>
            <p:nvPr/>
          </p:nvGrpSpPr>
          <p:grpSpPr>
            <a:xfrm>
              <a:off x="6713106" y="3140014"/>
              <a:ext cx="1665841" cy="2167721"/>
              <a:chOff x="7230696" y="3140014"/>
              <a:chExt cx="1665841" cy="2167721"/>
            </a:xfrm>
          </p:grpSpPr>
          <p:sp>
            <p:nvSpPr>
              <p:cNvPr id="7" name="Rounded Rectangle 6">
                <a:extLst>
                  <a:ext uri="{FF2B5EF4-FFF2-40B4-BE49-F238E27FC236}">
                    <a16:creationId xmlns:a16="http://schemas.microsoft.com/office/drawing/2014/main" id="{07DF495A-12CB-BB41-82E0-DCFE4C470918}"/>
                  </a:ext>
                </a:extLst>
              </p:cNvPr>
              <p:cNvSpPr/>
              <p:nvPr/>
            </p:nvSpPr>
            <p:spPr>
              <a:xfrm>
                <a:off x="7239794" y="3140014"/>
                <a:ext cx="1647645" cy="1647645"/>
              </a:xfrm>
              <a:prstGeom prst="roundRect">
                <a:avLst/>
              </a:prstGeom>
              <a:noFill/>
              <a:ln w="76200">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latin typeface="Courier" pitchFamily="2" charset="0"/>
                </a:endParaRPr>
              </a:p>
            </p:txBody>
          </p:sp>
          <p:sp>
            <p:nvSpPr>
              <p:cNvPr id="21" name="TextBox 20">
                <a:extLst>
                  <a:ext uri="{FF2B5EF4-FFF2-40B4-BE49-F238E27FC236}">
                    <a16:creationId xmlns:a16="http://schemas.microsoft.com/office/drawing/2014/main" id="{F4DA0E7A-1A25-C74C-AB7C-E224646A3F1B}"/>
                  </a:ext>
                </a:extLst>
              </p:cNvPr>
              <p:cNvSpPr txBox="1"/>
              <p:nvPr/>
            </p:nvSpPr>
            <p:spPr>
              <a:xfrm>
                <a:off x="7230696" y="4722960"/>
                <a:ext cx="1665841" cy="584775"/>
              </a:xfrm>
              <a:prstGeom prst="rect">
                <a:avLst/>
              </a:prstGeom>
              <a:noFill/>
            </p:spPr>
            <p:txBody>
              <a:bodyPr wrap="none" rtlCol="0">
                <a:spAutoFit/>
              </a:bodyPr>
              <a:lstStyle/>
              <a:p>
                <a:r>
                  <a:rPr lang="en-US" sz="3200" dirty="0">
                    <a:solidFill>
                      <a:srgbClr val="003470"/>
                    </a:solidFill>
                    <a:latin typeface="Courier" pitchFamily="2" charset="0"/>
                  </a:rPr>
                  <a:t>output</a:t>
                </a:r>
              </a:p>
            </p:txBody>
          </p:sp>
        </p:grpSp>
        <p:sp>
          <p:nvSpPr>
            <p:cNvPr id="37" name="Right Arrow 36">
              <a:extLst>
                <a:ext uri="{FF2B5EF4-FFF2-40B4-BE49-F238E27FC236}">
                  <a16:creationId xmlns:a16="http://schemas.microsoft.com/office/drawing/2014/main" id="{ABA9A627-BB4E-A946-8EFC-76C86C60E749}"/>
                </a:ext>
              </a:extLst>
            </p:cNvPr>
            <p:cNvSpPr/>
            <p:nvPr/>
          </p:nvSpPr>
          <p:spPr>
            <a:xfrm>
              <a:off x="6742906" y="3388394"/>
              <a:ext cx="1953696" cy="1167441"/>
            </a:xfrm>
            <a:prstGeom prst="rightArrow">
              <a:avLst>
                <a:gd name="adj1" fmla="val 60811"/>
                <a:gd name="adj2" fmla="val 53129"/>
              </a:avLst>
            </a:prstGeom>
            <a:solidFill>
              <a:srgbClr val="003470"/>
            </a:solidFill>
            <a:ln cap="rnd">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latin typeface="Courier" pitchFamily="2" charset="0"/>
              </a:endParaRPr>
            </a:p>
          </p:txBody>
        </p:sp>
      </p:grpSp>
      <p:sp>
        <p:nvSpPr>
          <p:cNvPr id="3" name="Rounded Rectangle 2">
            <a:extLst>
              <a:ext uri="{FF2B5EF4-FFF2-40B4-BE49-F238E27FC236}">
                <a16:creationId xmlns:a16="http://schemas.microsoft.com/office/drawing/2014/main" id="{017AE7F3-B82A-5EDA-44CB-D2A583D09183}"/>
              </a:ext>
            </a:extLst>
          </p:cNvPr>
          <p:cNvSpPr/>
          <p:nvPr/>
        </p:nvSpPr>
        <p:spPr>
          <a:xfrm>
            <a:off x="252919" y="5658653"/>
            <a:ext cx="11450120" cy="1023179"/>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2800" dirty="0"/>
              <a:t>Think of an example of a computer you interact with daily. What are the input and output of your example?</a:t>
            </a:r>
          </a:p>
        </p:txBody>
      </p:sp>
    </p:spTree>
    <p:extLst>
      <p:ext uri="{BB962C8B-B14F-4D97-AF65-F5344CB8AC3E}">
        <p14:creationId xmlns:p14="http://schemas.microsoft.com/office/powerpoint/2010/main" val="2418100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8FE72D-9A6D-B945-B517-DE6CFF23E5F5}"/>
              </a:ext>
            </a:extLst>
          </p:cNvPr>
          <p:cNvSpPr>
            <a:spLocks noGrp="1"/>
          </p:cNvSpPr>
          <p:nvPr>
            <p:ph type="title"/>
          </p:nvPr>
        </p:nvSpPr>
        <p:spPr/>
        <p:txBody>
          <a:bodyPr/>
          <a:lstStyle/>
          <a:p>
            <a:r>
              <a:rPr lang="en-US" dirty="0"/>
              <a:t>Networks</a:t>
            </a:r>
          </a:p>
        </p:txBody>
      </p:sp>
      <p:grpSp>
        <p:nvGrpSpPr>
          <p:cNvPr id="27" name="Group 26">
            <a:extLst>
              <a:ext uri="{FF2B5EF4-FFF2-40B4-BE49-F238E27FC236}">
                <a16:creationId xmlns:a16="http://schemas.microsoft.com/office/drawing/2014/main" id="{0A9DA21A-3DAC-484E-84D6-256A227A7DD3}"/>
              </a:ext>
            </a:extLst>
          </p:cNvPr>
          <p:cNvGrpSpPr/>
          <p:nvPr/>
        </p:nvGrpSpPr>
        <p:grpSpPr>
          <a:xfrm>
            <a:off x="3502482" y="2516450"/>
            <a:ext cx="3362699" cy="1825099"/>
            <a:chOff x="656258" y="1743616"/>
            <a:chExt cx="8040344" cy="4363883"/>
          </a:xfrm>
        </p:grpSpPr>
        <p:grpSp>
          <p:nvGrpSpPr>
            <p:cNvPr id="5" name="Group 4">
              <a:extLst>
                <a:ext uri="{FF2B5EF4-FFF2-40B4-BE49-F238E27FC236}">
                  <a16:creationId xmlns:a16="http://schemas.microsoft.com/office/drawing/2014/main" id="{9EC47FF5-EA18-BC40-8E84-5E04C8716A86}"/>
                </a:ext>
              </a:extLst>
            </p:cNvPr>
            <p:cNvGrpSpPr/>
            <p:nvPr/>
          </p:nvGrpSpPr>
          <p:grpSpPr>
            <a:xfrm>
              <a:off x="656258" y="3140016"/>
              <a:ext cx="1953696" cy="1647645"/>
              <a:chOff x="457200" y="3140015"/>
              <a:chExt cx="1953696" cy="1647645"/>
            </a:xfrm>
          </p:grpSpPr>
          <p:sp>
            <p:nvSpPr>
              <p:cNvPr id="7" name="Rounded Rectangle 6">
                <a:extLst>
                  <a:ext uri="{FF2B5EF4-FFF2-40B4-BE49-F238E27FC236}">
                    <a16:creationId xmlns:a16="http://schemas.microsoft.com/office/drawing/2014/main" id="{B4C1853A-3689-5140-BF97-AD66FFC1198D}"/>
                  </a:ext>
                </a:extLst>
              </p:cNvPr>
              <p:cNvSpPr/>
              <p:nvPr/>
            </p:nvSpPr>
            <p:spPr>
              <a:xfrm>
                <a:off x="457200" y="3140015"/>
                <a:ext cx="1647645" cy="1647645"/>
              </a:xfrm>
              <a:prstGeom prst="roundRect">
                <a:avLst/>
              </a:prstGeom>
              <a:noFill/>
              <a:ln w="76200">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Courier" pitchFamily="2" charset="0"/>
                </a:endParaRPr>
              </a:p>
            </p:txBody>
          </p:sp>
          <p:sp>
            <p:nvSpPr>
              <p:cNvPr id="8" name="Right Arrow 7">
                <a:extLst>
                  <a:ext uri="{FF2B5EF4-FFF2-40B4-BE49-F238E27FC236}">
                    <a16:creationId xmlns:a16="http://schemas.microsoft.com/office/drawing/2014/main" id="{EA62FC7A-4695-2E45-95D0-7CDE55A9C835}"/>
                  </a:ext>
                </a:extLst>
              </p:cNvPr>
              <p:cNvSpPr/>
              <p:nvPr/>
            </p:nvSpPr>
            <p:spPr>
              <a:xfrm>
                <a:off x="457200" y="3380117"/>
                <a:ext cx="1953696" cy="1167441"/>
              </a:xfrm>
              <a:prstGeom prst="rightArrow">
                <a:avLst>
                  <a:gd name="adj1" fmla="val 60811"/>
                  <a:gd name="adj2" fmla="val 53129"/>
                </a:avLst>
              </a:prstGeom>
              <a:solidFill>
                <a:srgbClr val="003470"/>
              </a:solidFill>
              <a:ln cap="rnd">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Courier" pitchFamily="2" charset="0"/>
                </a:endParaRPr>
              </a:p>
            </p:txBody>
          </p:sp>
        </p:grpSp>
        <p:grpSp>
          <p:nvGrpSpPr>
            <p:cNvPr id="10" name="Group 9">
              <a:extLst>
                <a:ext uri="{FF2B5EF4-FFF2-40B4-BE49-F238E27FC236}">
                  <a16:creationId xmlns:a16="http://schemas.microsoft.com/office/drawing/2014/main" id="{9379A6F2-86D5-094C-AD55-DAA15C57BDC0}"/>
                </a:ext>
              </a:extLst>
            </p:cNvPr>
            <p:cNvGrpSpPr/>
            <p:nvPr/>
          </p:nvGrpSpPr>
          <p:grpSpPr>
            <a:xfrm>
              <a:off x="3748177" y="4459853"/>
              <a:ext cx="1647646" cy="1647646"/>
              <a:chOff x="3748176" y="4787660"/>
              <a:chExt cx="1647645" cy="1647645"/>
            </a:xfrm>
          </p:grpSpPr>
          <p:sp>
            <p:nvSpPr>
              <p:cNvPr id="12" name="Rounded Rectangle 11">
                <a:extLst>
                  <a:ext uri="{FF2B5EF4-FFF2-40B4-BE49-F238E27FC236}">
                    <a16:creationId xmlns:a16="http://schemas.microsoft.com/office/drawing/2014/main" id="{055BF916-3D68-BD4B-BF3F-D7B75027624B}"/>
                  </a:ext>
                </a:extLst>
              </p:cNvPr>
              <p:cNvSpPr/>
              <p:nvPr/>
            </p:nvSpPr>
            <p:spPr>
              <a:xfrm>
                <a:off x="3748176" y="4787660"/>
                <a:ext cx="1647645" cy="1647645"/>
              </a:xfrm>
              <a:prstGeom prst="roundRect">
                <a:avLst/>
              </a:prstGeom>
              <a:noFill/>
              <a:ln w="76200">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Courier" pitchFamily="2" charset="0"/>
                </a:endParaRPr>
              </a:p>
            </p:txBody>
          </p:sp>
          <p:pic>
            <p:nvPicPr>
              <p:cNvPr id="13" name="Graphic 12" descr="Database">
                <a:extLst>
                  <a:ext uri="{FF2B5EF4-FFF2-40B4-BE49-F238E27FC236}">
                    <a16:creationId xmlns:a16="http://schemas.microsoft.com/office/drawing/2014/main" id="{CB7E9875-F3FA-DC47-B9CF-8A296098BE7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38753" y="4873924"/>
                <a:ext cx="1479431" cy="1479431"/>
              </a:xfrm>
              <a:prstGeom prst="rect">
                <a:avLst/>
              </a:prstGeom>
            </p:spPr>
          </p:pic>
        </p:grpSp>
        <p:grpSp>
          <p:nvGrpSpPr>
            <p:cNvPr id="14" name="Group 13">
              <a:extLst>
                <a:ext uri="{FF2B5EF4-FFF2-40B4-BE49-F238E27FC236}">
                  <a16:creationId xmlns:a16="http://schemas.microsoft.com/office/drawing/2014/main" id="{654E4355-08D0-D940-A899-5E9BD577D04C}"/>
                </a:ext>
              </a:extLst>
            </p:cNvPr>
            <p:cNvGrpSpPr/>
            <p:nvPr/>
          </p:nvGrpSpPr>
          <p:grpSpPr>
            <a:xfrm>
              <a:off x="3706125" y="1743616"/>
              <a:ext cx="1731753" cy="2726677"/>
              <a:chOff x="3706125" y="1743616"/>
              <a:chExt cx="1731753" cy="2726677"/>
            </a:xfrm>
          </p:grpSpPr>
          <p:grpSp>
            <p:nvGrpSpPr>
              <p:cNvPr id="18" name="Group 17">
                <a:extLst>
                  <a:ext uri="{FF2B5EF4-FFF2-40B4-BE49-F238E27FC236}">
                    <a16:creationId xmlns:a16="http://schemas.microsoft.com/office/drawing/2014/main" id="{791E3BCF-6948-B141-A0A6-D3D50DC3F9B2}"/>
                  </a:ext>
                </a:extLst>
              </p:cNvPr>
              <p:cNvGrpSpPr/>
              <p:nvPr/>
            </p:nvGrpSpPr>
            <p:grpSpPr>
              <a:xfrm>
                <a:off x="3706125" y="1743616"/>
                <a:ext cx="1731753" cy="1731753"/>
                <a:chOff x="3712592" y="1450316"/>
                <a:chExt cx="1731752" cy="1731752"/>
              </a:xfrm>
            </p:grpSpPr>
            <p:sp>
              <p:nvSpPr>
                <p:cNvPr id="20" name="Rounded Rectangle 19">
                  <a:extLst>
                    <a:ext uri="{FF2B5EF4-FFF2-40B4-BE49-F238E27FC236}">
                      <a16:creationId xmlns:a16="http://schemas.microsoft.com/office/drawing/2014/main" id="{98A93783-953F-704D-9226-17F72B092045}"/>
                    </a:ext>
                  </a:extLst>
                </p:cNvPr>
                <p:cNvSpPr/>
                <p:nvPr/>
              </p:nvSpPr>
              <p:spPr>
                <a:xfrm>
                  <a:off x="3748177" y="1492370"/>
                  <a:ext cx="1647645" cy="1647645"/>
                </a:xfrm>
                <a:prstGeom prst="roundRect">
                  <a:avLst/>
                </a:prstGeom>
                <a:noFill/>
                <a:ln w="76200">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Courier" pitchFamily="2" charset="0"/>
                  </a:endParaRPr>
                </a:p>
              </p:txBody>
            </p:sp>
            <p:pic>
              <p:nvPicPr>
                <p:cNvPr id="21" name="Graphic 20" descr="Gears">
                  <a:extLst>
                    <a:ext uri="{FF2B5EF4-FFF2-40B4-BE49-F238E27FC236}">
                      <a16:creationId xmlns:a16="http://schemas.microsoft.com/office/drawing/2014/main" id="{BB58052A-0089-A649-9BCF-0425ECA6666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712592" y="1450316"/>
                  <a:ext cx="1731752" cy="1731752"/>
                </a:xfrm>
                <a:prstGeom prst="rect">
                  <a:avLst/>
                </a:prstGeom>
              </p:spPr>
            </p:pic>
          </p:grpSp>
          <p:sp>
            <p:nvSpPr>
              <p:cNvPr id="16" name="Right Arrow 15">
                <a:extLst>
                  <a:ext uri="{FF2B5EF4-FFF2-40B4-BE49-F238E27FC236}">
                    <a16:creationId xmlns:a16="http://schemas.microsoft.com/office/drawing/2014/main" id="{59C5274D-EF08-2143-8427-43BDE8341057}"/>
                  </a:ext>
                </a:extLst>
              </p:cNvPr>
              <p:cNvSpPr/>
              <p:nvPr/>
            </p:nvSpPr>
            <p:spPr>
              <a:xfrm rot="5400000">
                <a:off x="3765199" y="3803042"/>
                <a:ext cx="996354" cy="231004"/>
              </a:xfrm>
              <a:prstGeom prst="rightArrow">
                <a:avLst>
                  <a:gd name="adj1" fmla="val 60811"/>
                  <a:gd name="adj2" fmla="val 94796"/>
                </a:avLst>
              </a:prstGeom>
              <a:solidFill>
                <a:srgbClr val="003470"/>
              </a:solidFill>
              <a:ln cap="rnd">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Courier" pitchFamily="2" charset="0"/>
                </a:endParaRPr>
              </a:p>
            </p:txBody>
          </p:sp>
          <p:sp>
            <p:nvSpPr>
              <p:cNvPr id="17" name="Right Arrow 16">
                <a:extLst>
                  <a:ext uri="{FF2B5EF4-FFF2-40B4-BE49-F238E27FC236}">
                    <a16:creationId xmlns:a16="http://schemas.microsoft.com/office/drawing/2014/main" id="{7ECBA872-558A-F84F-9B6F-292327611858}"/>
                  </a:ext>
                </a:extLst>
              </p:cNvPr>
              <p:cNvSpPr/>
              <p:nvPr/>
            </p:nvSpPr>
            <p:spPr>
              <a:xfrm rot="16200000">
                <a:off x="4364263" y="3856614"/>
                <a:ext cx="996354" cy="231004"/>
              </a:xfrm>
              <a:prstGeom prst="rightArrow">
                <a:avLst>
                  <a:gd name="adj1" fmla="val 60811"/>
                  <a:gd name="adj2" fmla="val 94796"/>
                </a:avLst>
              </a:prstGeom>
              <a:solidFill>
                <a:srgbClr val="003470"/>
              </a:solidFill>
              <a:ln cap="rnd">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Courier" pitchFamily="2" charset="0"/>
                </a:endParaRPr>
              </a:p>
            </p:txBody>
          </p:sp>
        </p:grpSp>
        <p:grpSp>
          <p:nvGrpSpPr>
            <p:cNvPr id="22" name="Group 21">
              <a:extLst>
                <a:ext uri="{FF2B5EF4-FFF2-40B4-BE49-F238E27FC236}">
                  <a16:creationId xmlns:a16="http://schemas.microsoft.com/office/drawing/2014/main" id="{0D16787B-FE53-A44F-9832-DAA211646F41}"/>
                </a:ext>
              </a:extLst>
            </p:cNvPr>
            <p:cNvGrpSpPr/>
            <p:nvPr/>
          </p:nvGrpSpPr>
          <p:grpSpPr>
            <a:xfrm>
              <a:off x="6722204" y="3140014"/>
              <a:ext cx="1974398" cy="1647645"/>
              <a:chOff x="6722204" y="3140014"/>
              <a:chExt cx="1974398" cy="1647645"/>
            </a:xfrm>
          </p:grpSpPr>
          <p:sp>
            <p:nvSpPr>
              <p:cNvPr id="25" name="Rounded Rectangle 24">
                <a:extLst>
                  <a:ext uri="{FF2B5EF4-FFF2-40B4-BE49-F238E27FC236}">
                    <a16:creationId xmlns:a16="http://schemas.microsoft.com/office/drawing/2014/main" id="{A5A98294-94AD-5F42-8B28-D96720C00B68}"/>
                  </a:ext>
                </a:extLst>
              </p:cNvPr>
              <p:cNvSpPr/>
              <p:nvPr/>
            </p:nvSpPr>
            <p:spPr>
              <a:xfrm>
                <a:off x="6722204" y="3140014"/>
                <a:ext cx="1647646" cy="1647645"/>
              </a:xfrm>
              <a:prstGeom prst="roundRect">
                <a:avLst/>
              </a:prstGeom>
              <a:noFill/>
              <a:ln w="76200">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Courier" pitchFamily="2" charset="0"/>
                </a:endParaRPr>
              </a:p>
            </p:txBody>
          </p:sp>
          <p:sp>
            <p:nvSpPr>
              <p:cNvPr id="24" name="Right Arrow 23">
                <a:extLst>
                  <a:ext uri="{FF2B5EF4-FFF2-40B4-BE49-F238E27FC236}">
                    <a16:creationId xmlns:a16="http://schemas.microsoft.com/office/drawing/2014/main" id="{AFCF461F-6B1C-3E49-9D91-DB0E52CEA011}"/>
                  </a:ext>
                </a:extLst>
              </p:cNvPr>
              <p:cNvSpPr/>
              <p:nvPr/>
            </p:nvSpPr>
            <p:spPr>
              <a:xfrm>
                <a:off x="6742906" y="3388394"/>
                <a:ext cx="1953696" cy="1167441"/>
              </a:xfrm>
              <a:prstGeom prst="rightArrow">
                <a:avLst>
                  <a:gd name="adj1" fmla="val 60811"/>
                  <a:gd name="adj2" fmla="val 53129"/>
                </a:avLst>
              </a:prstGeom>
              <a:solidFill>
                <a:srgbClr val="003470"/>
              </a:solidFill>
              <a:ln cap="rnd">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Courier" pitchFamily="2" charset="0"/>
                </a:endParaRPr>
              </a:p>
            </p:txBody>
          </p:sp>
        </p:grpSp>
      </p:grpSp>
      <p:grpSp>
        <p:nvGrpSpPr>
          <p:cNvPr id="52" name="Group 51">
            <a:extLst>
              <a:ext uri="{FF2B5EF4-FFF2-40B4-BE49-F238E27FC236}">
                <a16:creationId xmlns:a16="http://schemas.microsoft.com/office/drawing/2014/main" id="{1458D5B0-B2F1-7944-8E0E-CB99A5EBA0B5}"/>
              </a:ext>
            </a:extLst>
          </p:cNvPr>
          <p:cNvGrpSpPr/>
          <p:nvPr/>
        </p:nvGrpSpPr>
        <p:grpSpPr>
          <a:xfrm>
            <a:off x="6039432" y="2516450"/>
            <a:ext cx="3362699" cy="1825099"/>
            <a:chOff x="656258" y="1743616"/>
            <a:chExt cx="8040344" cy="4363883"/>
          </a:xfrm>
        </p:grpSpPr>
        <p:grpSp>
          <p:nvGrpSpPr>
            <p:cNvPr id="53" name="Group 52">
              <a:extLst>
                <a:ext uri="{FF2B5EF4-FFF2-40B4-BE49-F238E27FC236}">
                  <a16:creationId xmlns:a16="http://schemas.microsoft.com/office/drawing/2014/main" id="{E5D76E64-2737-3A4D-848C-E96C5C6E2B66}"/>
                </a:ext>
              </a:extLst>
            </p:cNvPr>
            <p:cNvGrpSpPr/>
            <p:nvPr/>
          </p:nvGrpSpPr>
          <p:grpSpPr>
            <a:xfrm>
              <a:off x="656258" y="3140016"/>
              <a:ext cx="1953696" cy="1647645"/>
              <a:chOff x="457200" y="3140015"/>
              <a:chExt cx="1953696" cy="1647645"/>
            </a:xfrm>
          </p:grpSpPr>
          <p:sp>
            <p:nvSpPr>
              <p:cNvPr id="66" name="Rounded Rectangle 65">
                <a:extLst>
                  <a:ext uri="{FF2B5EF4-FFF2-40B4-BE49-F238E27FC236}">
                    <a16:creationId xmlns:a16="http://schemas.microsoft.com/office/drawing/2014/main" id="{E4EE8D9B-5D8E-5742-B371-9E3EFA0F2147}"/>
                  </a:ext>
                </a:extLst>
              </p:cNvPr>
              <p:cNvSpPr/>
              <p:nvPr/>
            </p:nvSpPr>
            <p:spPr>
              <a:xfrm>
                <a:off x="457200" y="3140015"/>
                <a:ext cx="1647645" cy="1647645"/>
              </a:xfrm>
              <a:prstGeom prst="roundRect">
                <a:avLst/>
              </a:prstGeom>
              <a:noFill/>
              <a:ln w="76200">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Courier" pitchFamily="2" charset="0"/>
                </a:endParaRPr>
              </a:p>
            </p:txBody>
          </p:sp>
          <p:sp>
            <p:nvSpPr>
              <p:cNvPr id="67" name="Right Arrow 66">
                <a:extLst>
                  <a:ext uri="{FF2B5EF4-FFF2-40B4-BE49-F238E27FC236}">
                    <a16:creationId xmlns:a16="http://schemas.microsoft.com/office/drawing/2014/main" id="{CAE2C49A-E094-EA4E-B16A-1C4D7186C1BE}"/>
                  </a:ext>
                </a:extLst>
              </p:cNvPr>
              <p:cNvSpPr/>
              <p:nvPr/>
            </p:nvSpPr>
            <p:spPr>
              <a:xfrm>
                <a:off x="457200" y="3380117"/>
                <a:ext cx="1953696" cy="1167441"/>
              </a:xfrm>
              <a:prstGeom prst="rightArrow">
                <a:avLst>
                  <a:gd name="adj1" fmla="val 60811"/>
                  <a:gd name="adj2" fmla="val 53129"/>
                </a:avLst>
              </a:prstGeom>
              <a:solidFill>
                <a:srgbClr val="003470"/>
              </a:solidFill>
              <a:ln cap="rnd">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Courier" pitchFamily="2" charset="0"/>
                </a:endParaRPr>
              </a:p>
            </p:txBody>
          </p:sp>
        </p:grpSp>
        <p:grpSp>
          <p:nvGrpSpPr>
            <p:cNvPr id="54" name="Group 53">
              <a:extLst>
                <a:ext uri="{FF2B5EF4-FFF2-40B4-BE49-F238E27FC236}">
                  <a16:creationId xmlns:a16="http://schemas.microsoft.com/office/drawing/2014/main" id="{377CC55B-FD75-F840-90AD-F10FB129B1F6}"/>
                </a:ext>
              </a:extLst>
            </p:cNvPr>
            <p:cNvGrpSpPr/>
            <p:nvPr/>
          </p:nvGrpSpPr>
          <p:grpSpPr>
            <a:xfrm>
              <a:off x="3748177" y="4459853"/>
              <a:ext cx="1647646" cy="1647646"/>
              <a:chOff x="3748176" y="4787660"/>
              <a:chExt cx="1647645" cy="1647645"/>
            </a:xfrm>
          </p:grpSpPr>
          <p:sp>
            <p:nvSpPr>
              <p:cNvPr id="64" name="Rounded Rectangle 63">
                <a:extLst>
                  <a:ext uri="{FF2B5EF4-FFF2-40B4-BE49-F238E27FC236}">
                    <a16:creationId xmlns:a16="http://schemas.microsoft.com/office/drawing/2014/main" id="{9E3595C1-0074-CA45-806C-E19CD6EAED11}"/>
                  </a:ext>
                </a:extLst>
              </p:cNvPr>
              <p:cNvSpPr/>
              <p:nvPr/>
            </p:nvSpPr>
            <p:spPr>
              <a:xfrm>
                <a:off x="3748176" y="4787660"/>
                <a:ext cx="1647645" cy="1647645"/>
              </a:xfrm>
              <a:prstGeom prst="roundRect">
                <a:avLst/>
              </a:prstGeom>
              <a:noFill/>
              <a:ln w="76200">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Courier" pitchFamily="2" charset="0"/>
                </a:endParaRPr>
              </a:p>
            </p:txBody>
          </p:sp>
          <p:pic>
            <p:nvPicPr>
              <p:cNvPr id="65" name="Graphic 64" descr="Database">
                <a:extLst>
                  <a:ext uri="{FF2B5EF4-FFF2-40B4-BE49-F238E27FC236}">
                    <a16:creationId xmlns:a16="http://schemas.microsoft.com/office/drawing/2014/main" id="{83BBFA29-956D-6B45-8C2E-E98332DE156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38753" y="4873924"/>
                <a:ext cx="1479431" cy="1479431"/>
              </a:xfrm>
              <a:prstGeom prst="rect">
                <a:avLst/>
              </a:prstGeom>
            </p:spPr>
          </p:pic>
        </p:grpSp>
        <p:grpSp>
          <p:nvGrpSpPr>
            <p:cNvPr id="55" name="Group 54">
              <a:extLst>
                <a:ext uri="{FF2B5EF4-FFF2-40B4-BE49-F238E27FC236}">
                  <a16:creationId xmlns:a16="http://schemas.microsoft.com/office/drawing/2014/main" id="{3B9D43B9-7584-6841-98E0-64BFCC522640}"/>
                </a:ext>
              </a:extLst>
            </p:cNvPr>
            <p:cNvGrpSpPr/>
            <p:nvPr/>
          </p:nvGrpSpPr>
          <p:grpSpPr>
            <a:xfrm>
              <a:off x="3706125" y="1743616"/>
              <a:ext cx="1731753" cy="2726677"/>
              <a:chOff x="3706125" y="1743616"/>
              <a:chExt cx="1731753" cy="2726677"/>
            </a:xfrm>
          </p:grpSpPr>
          <p:grpSp>
            <p:nvGrpSpPr>
              <p:cNvPr id="59" name="Group 58">
                <a:extLst>
                  <a:ext uri="{FF2B5EF4-FFF2-40B4-BE49-F238E27FC236}">
                    <a16:creationId xmlns:a16="http://schemas.microsoft.com/office/drawing/2014/main" id="{FFE422F2-EA48-FA45-B98C-1A7948117D17}"/>
                  </a:ext>
                </a:extLst>
              </p:cNvPr>
              <p:cNvGrpSpPr/>
              <p:nvPr/>
            </p:nvGrpSpPr>
            <p:grpSpPr>
              <a:xfrm>
                <a:off x="3706125" y="1743616"/>
                <a:ext cx="1731753" cy="1731753"/>
                <a:chOff x="3712592" y="1450316"/>
                <a:chExt cx="1731752" cy="1731752"/>
              </a:xfrm>
            </p:grpSpPr>
            <p:sp>
              <p:nvSpPr>
                <p:cNvPr id="62" name="Rounded Rectangle 61">
                  <a:extLst>
                    <a:ext uri="{FF2B5EF4-FFF2-40B4-BE49-F238E27FC236}">
                      <a16:creationId xmlns:a16="http://schemas.microsoft.com/office/drawing/2014/main" id="{2F635517-5F18-0A47-B585-C15B6AE602F1}"/>
                    </a:ext>
                  </a:extLst>
                </p:cNvPr>
                <p:cNvSpPr/>
                <p:nvPr/>
              </p:nvSpPr>
              <p:spPr>
                <a:xfrm>
                  <a:off x="3748177" y="1492370"/>
                  <a:ext cx="1647645" cy="1647645"/>
                </a:xfrm>
                <a:prstGeom prst="roundRect">
                  <a:avLst/>
                </a:prstGeom>
                <a:noFill/>
                <a:ln w="76200">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Courier" pitchFamily="2" charset="0"/>
                  </a:endParaRPr>
                </a:p>
              </p:txBody>
            </p:sp>
            <p:pic>
              <p:nvPicPr>
                <p:cNvPr id="63" name="Graphic 62" descr="Gears">
                  <a:extLst>
                    <a:ext uri="{FF2B5EF4-FFF2-40B4-BE49-F238E27FC236}">
                      <a16:creationId xmlns:a16="http://schemas.microsoft.com/office/drawing/2014/main" id="{7E297BCB-0284-484D-99EE-2831358C77C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712592" y="1450316"/>
                  <a:ext cx="1731752" cy="1731752"/>
                </a:xfrm>
                <a:prstGeom prst="rect">
                  <a:avLst/>
                </a:prstGeom>
              </p:spPr>
            </p:pic>
          </p:grpSp>
          <p:sp>
            <p:nvSpPr>
              <p:cNvPr id="60" name="Right Arrow 59">
                <a:extLst>
                  <a:ext uri="{FF2B5EF4-FFF2-40B4-BE49-F238E27FC236}">
                    <a16:creationId xmlns:a16="http://schemas.microsoft.com/office/drawing/2014/main" id="{EF2B7AEB-5D89-1F4A-8838-434786F40457}"/>
                  </a:ext>
                </a:extLst>
              </p:cNvPr>
              <p:cNvSpPr/>
              <p:nvPr/>
            </p:nvSpPr>
            <p:spPr>
              <a:xfrm rot="5400000">
                <a:off x="3765199" y="3803042"/>
                <a:ext cx="996354" cy="231004"/>
              </a:xfrm>
              <a:prstGeom prst="rightArrow">
                <a:avLst>
                  <a:gd name="adj1" fmla="val 60811"/>
                  <a:gd name="adj2" fmla="val 94796"/>
                </a:avLst>
              </a:prstGeom>
              <a:solidFill>
                <a:srgbClr val="003470"/>
              </a:solidFill>
              <a:ln cap="rnd">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Courier" pitchFamily="2" charset="0"/>
                </a:endParaRPr>
              </a:p>
            </p:txBody>
          </p:sp>
          <p:sp>
            <p:nvSpPr>
              <p:cNvPr id="61" name="Right Arrow 60">
                <a:extLst>
                  <a:ext uri="{FF2B5EF4-FFF2-40B4-BE49-F238E27FC236}">
                    <a16:creationId xmlns:a16="http://schemas.microsoft.com/office/drawing/2014/main" id="{C0320BF3-EBEF-2048-AC6F-83C2D2451FB4}"/>
                  </a:ext>
                </a:extLst>
              </p:cNvPr>
              <p:cNvSpPr/>
              <p:nvPr/>
            </p:nvSpPr>
            <p:spPr>
              <a:xfrm rot="16200000">
                <a:off x="4364263" y="3856614"/>
                <a:ext cx="996354" cy="231004"/>
              </a:xfrm>
              <a:prstGeom prst="rightArrow">
                <a:avLst>
                  <a:gd name="adj1" fmla="val 60811"/>
                  <a:gd name="adj2" fmla="val 94796"/>
                </a:avLst>
              </a:prstGeom>
              <a:solidFill>
                <a:srgbClr val="003470"/>
              </a:solidFill>
              <a:ln cap="rnd">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Courier" pitchFamily="2" charset="0"/>
                </a:endParaRPr>
              </a:p>
            </p:txBody>
          </p:sp>
        </p:grpSp>
        <p:grpSp>
          <p:nvGrpSpPr>
            <p:cNvPr id="56" name="Group 55">
              <a:extLst>
                <a:ext uri="{FF2B5EF4-FFF2-40B4-BE49-F238E27FC236}">
                  <a16:creationId xmlns:a16="http://schemas.microsoft.com/office/drawing/2014/main" id="{183B172F-C5E3-B740-AA7C-B2E9423A6BBD}"/>
                </a:ext>
              </a:extLst>
            </p:cNvPr>
            <p:cNvGrpSpPr/>
            <p:nvPr/>
          </p:nvGrpSpPr>
          <p:grpSpPr>
            <a:xfrm>
              <a:off x="6722204" y="3140014"/>
              <a:ext cx="1974398" cy="1647645"/>
              <a:chOff x="6722204" y="3140014"/>
              <a:chExt cx="1974398" cy="1647645"/>
            </a:xfrm>
          </p:grpSpPr>
          <p:sp>
            <p:nvSpPr>
              <p:cNvPr id="57" name="Rounded Rectangle 56">
                <a:extLst>
                  <a:ext uri="{FF2B5EF4-FFF2-40B4-BE49-F238E27FC236}">
                    <a16:creationId xmlns:a16="http://schemas.microsoft.com/office/drawing/2014/main" id="{71B10BFB-6C7C-2E45-8C40-373B69DEC126}"/>
                  </a:ext>
                </a:extLst>
              </p:cNvPr>
              <p:cNvSpPr/>
              <p:nvPr/>
            </p:nvSpPr>
            <p:spPr>
              <a:xfrm>
                <a:off x="6722204" y="3140014"/>
                <a:ext cx="1647646" cy="1647645"/>
              </a:xfrm>
              <a:prstGeom prst="roundRect">
                <a:avLst/>
              </a:prstGeom>
              <a:noFill/>
              <a:ln w="76200">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Courier" pitchFamily="2" charset="0"/>
                </a:endParaRPr>
              </a:p>
            </p:txBody>
          </p:sp>
          <p:sp>
            <p:nvSpPr>
              <p:cNvPr id="58" name="Right Arrow 57">
                <a:extLst>
                  <a:ext uri="{FF2B5EF4-FFF2-40B4-BE49-F238E27FC236}">
                    <a16:creationId xmlns:a16="http://schemas.microsoft.com/office/drawing/2014/main" id="{0B38D9D1-B4D1-B047-BB1C-48CB2CFF403F}"/>
                  </a:ext>
                </a:extLst>
              </p:cNvPr>
              <p:cNvSpPr/>
              <p:nvPr/>
            </p:nvSpPr>
            <p:spPr>
              <a:xfrm>
                <a:off x="6742906" y="3388394"/>
                <a:ext cx="1953696" cy="1167441"/>
              </a:xfrm>
              <a:prstGeom prst="rightArrow">
                <a:avLst>
                  <a:gd name="adj1" fmla="val 60811"/>
                  <a:gd name="adj2" fmla="val 53129"/>
                </a:avLst>
              </a:prstGeom>
              <a:solidFill>
                <a:srgbClr val="003470"/>
              </a:solidFill>
              <a:ln cap="rnd">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Courier" pitchFamily="2" charset="0"/>
                </a:endParaRPr>
              </a:p>
            </p:txBody>
          </p:sp>
        </p:grpSp>
      </p:grpSp>
      <p:grpSp>
        <p:nvGrpSpPr>
          <p:cNvPr id="68" name="Group 67">
            <a:extLst>
              <a:ext uri="{FF2B5EF4-FFF2-40B4-BE49-F238E27FC236}">
                <a16:creationId xmlns:a16="http://schemas.microsoft.com/office/drawing/2014/main" id="{55CC7A11-62C4-D44A-922A-B0D534A2C795}"/>
              </a:ext>
            </a:extLst>
          </p:cNvPr>
          <p:cNvGrpSpPr/>
          <p:nvPr/>
        </p:nvGrpSpPr>
        <p:grpSpPr>
          <a:xfrm>
            <a:off x="8576382" y="2516450"/>
            <a:ext cx="3362699" cy="1825099"/>
            <a:chOff x="656258" y="1743616"/>
            <a:chExt cx="8040344" cy="4363883"/>
          </a:xfrm>
        </p:grpSpPr>
        <p:grpSp>
          <p:nvGrpSpPr>
            <p:cNvPr id="69" name="Group 68">
              <a:extLst>
                <a:ext uri="{FF2B5EF4-FFF2-40B4-BE49-F238E27FC236}">
                  <a16:creationId xmlns:a16="http://schemas.microsoft.com/office/drawing/2014/main" id="{82236C6E-D10F-CD40-BCA0-E9507B8C9D67}"/>
                </a:ext>
              </a:extLst>
            </p:cNvPr>
            <p:cNvGrpSpPr/>
            <p:nvPr/>
          </p:nvGrpSpPr>
          <p:grpSpPr>
            <a:xfrm>
              <a:off x="656258" y="3140016"/>
              <a:ext cx="1953696" cy="1647645"/>
              <a:chOff x="457200" y="3140015"/>
              <a:chExt cx="1953696" cy="1647645"/>
            </a:xfrm>
          </p:grpSpPr>
          <p:sp>
            <p:nvSpPr>
              <p:cNvPr id="82" name="Rounded Rectangle 81">
                <a:extLst>
                  <a:ext uri="{FF2B5EF4-FFF2-40B4-BE49-F238E27FC236}">
                    <a16:creationId xmlns:a16="http://schemas.microsoft.com/office/drawing/2014/main" id="{449535C9-4688-D747-903E-258F6FCB95B1}"/>
                  </a:ext>
                </a:extLst>
              </p:cNvPr>
              <p:cNvSpPr/>
              <p:nvPr/>
            </p:nvSpPr>
            <p:spPr>
              <a:xfrm>
                <a:off x="457200" y="3140015"/>
                <a:ext cx="1647645" cy="1647645"/>
              </a:xfrm>
              <a:prstGeom prst="roundRect">
                <a:avLst/>
              </a:prstGeom>
              <a:noFill/>
              <a:ln w="76200">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Courier" pitchFamily="2" charset="0"/>
                </a:endParaRPr>
              </a:p>
            </p:txBody>
          </p:sp>
          <p:sp>
            <p:nvSpPr>
              <p:cNvPr id="83" name="Right Arrow 82">
                <a:extLst>
                  <a:ext uri="{FF2B5EF4-FFF2-40B4-BE49-F238E27FC236}">
                    <a16:creationId xmlns:a16="http://schemas.microsoft.com/office/drawing/2014/main" id="{616CED09-0CB5-954D-81F6-9B0C2E2789D6}"/>
                  </a:ext>
                </a:extLst>
              </p:cNvPr>
              <p:cNvSpPr/>
              <p:nvPr/>
            </p:nvSpPr>
            <p:spPr>
              <a:xfrm>
                <a:off x="457200" y="3380117"/>
                <a:ext cx="1953696" cy="1167441"/>
              </a:xfrm>
              <a:prstGeom prst="rightArrow">
                <a:avLst>
                  <a:gd name="adj1" fmla="val 60811"/>
                  <a:gd name="adj2" fmla="val 53129"/>
                </a:avLst>
              </a:prstGeom>
              <a:solidFill>
                <a:srgbClr val="003470"/>
              </a:solidFill>
              <a:ln cap="rnd">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Courier" pitchFamily="2" charset="0"/>
                </a:endParaRPr>
              </a:p>
            </p:txBody>
          </p:sp>
        </p:grpSp>
        <p:grpSp>
          <p:nvGrpSpPr>
            <p:cNvPr id="70" name="Group 69">
              <a:extLst>
                <a:ext uri="{FF2B5EF4-FFF2-40B4-BE49-F238E27FC236}">
                  <a16:creationId xmlns:a16="http://schemas.microsoft.com/office/drawing/2014/main" id="{34AD18F7-CDA2-E94C-A45F-E356472438C1}"/>
                </a:ext>
              </a:extLst>
            </p:cNvPr>
            <p:cNvGrpSpPr/>
            <p:nvPr/>
          </p:nvGrpSpPr>
          <p:grpSpPr>
            <a:xfrm>
              <a:off x="3748177" y="4459853"/>
              <a:ext cx="1647646" cy="1647646"/>
              <a:chOff x="3748176" y="4787660"/>
              <a:chExt cx="1647645" cy="1647645"/>
            </a:xfrm>
          </p:grpSpPr>
          <p:sp>
            <p:nvSpPr>
              <p:cNvPr id="80" name="Rounded Rectangle 79">
                <a:extLst>
                  <a:ext uri="{FF2B5EF4-FFF2-40B4-BE49-F238E27FC236}">
                    <a16:creationId xmlns:a16="http://schemas.microsoft.com/office/drawing/2014/main" id="{B8EABC13-19AE-B543-A581-994B3E50E2BC}"/>
                  </a:ext>
                </a:extLst>
              </p:cNvPr>
              <p:cNvSpPr/>
              <p:nvPr/>
            </p:nvSpPr>
            <p:spPr>
              <a:xfrm>
                <a:off x="3748176" y="4787660"/>
                <a:ext cx="1647645" cy="1647645"/>
              </a:xfrm>
              <a:prstGeom prst="roundRect">
                <a:avLst/>
              </a:prstGeom>
              <a:noFill/>
              <a:ln w="76200">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Courier" pitchFamily="2" charset="0"/>
                </a:endParaRPr>
              </a:p>
            </p:txBody>
          </p:sp>
          <p:pic>
            <p:nvPicPr>
              <p:cNvPr id="81" name="Graphic 80" descr="Database">
                <a:extLst>
                  <a:ext uri="{FF2B5EF4-FFF2-40B4-BE49-F238E27FC236}">
                    <a16:creationId xmlns:a16="http://schemas.microsoft.com/office/drawing/2014/main" id="{6EF6E6C2-4EC0-1A40-8320-813231E44CC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38753" y="4873924"/>
                <a:ext cx="1479431" cy="1479431"/>
              </a:xfrm>
              <a:prstGeom prst="rect">
                <a:avLst/>
              </a:prstGeom>
            </p:spPr>
          </p:pic>
        </p:grpSp>
        <p:grpSp>
          <p:nvGrpSpPr>
            <p:cNvPr id="71" name="Group 70">
              <a:extLst>
                <a:ext uri="{FF2B5EF4-FFF2-40B4-BE49-F238E27FC236}">
                  <a16:creationId xmlns:a16="http://schemas.microsoft.com/office/drawing/2014/main" id="{666C270D-9C77-AA46-B076-90E73D39EEE2}"/>
                </a:ext>
              </a:extLst>
            </p:cNvPr>
            <p:cNvGrpSpPr/>
            <p:nvPr/>
          </p:nvGrpSpPr>
          <p:grpSpPr>
            <a:xfrm>
              <a:off x="3706125" y="1743616"/>
              <a:ext cx="1731753" cy="2726677"/>
              <a:chOff x="3706125" y="1743616"/>
              <a:chExt cx="1731753" cy="2726677"/>
            </a:xfrm>
          </p:grpSpPr>
          <p:grpSp>
            <p:nvGrpSpPr>
              <p:cNvPr id="75" name="Group 74">
                <a:extLst>
                  <a:ext uri="{FF2B5EF4-FFF2-40B4-BE49-F238E27FC236}">
                    <a16:creationId xmlns:a16="http://schemas.microsoft.com/office/drawing/2014/main" id="{4608CC9B-4605-A242-902D-2528DD495A75}"/>
                  </a:ext>
                </a:extLst>
              </p:cNvPr>
              <p:cNvGrpSpPr/>
              <p:nvPr/>
            </p:nvGrpSpPr>
            <p:grpSpPr>
              <a:xfrm>
                <a:off x="3706125" y="1743616"/>
                <a:ext cx="1731753" cy="1731753"/>
                <a:chOff x="3712592" y="1450316"/>
                <a:chExt cx="1731752" cy="1731752"/>
              </a:xfrm>
            </p:grpSpPr>
            <p:sp>
              <p:nvSpPr>
                <p:cNvPr id="78" name="Rounded Rectangle 77">
                  <a:extLst>
                    <a:ext uri="{FF2B5EF4-FFF2-40B4-BE49-F238E27FC236}">
                      <a16:creationId xmlns:a16="http://schemas.microsoft.com/office/drawing/2014/main" id="{19CC5479-9D78-8E47-BD76-9FCB3140F33E}"/>
                    </a:ext>
                  </a:extLst>
                </p:cNvPr>
                <p:cNvSpPr/>
                <p:nvPr/>
              </p:nvSpPr>
              <p:spPr>
                <a:xfrm>
                  <a:off x="3748177" y="1492370"/>
                  <a:ext cx="1647645" cy="1647645"/>
                </a:xfrm>
                <a:prstGeom prst="roundRect">
                  <a:avLst/>
                </a:prstGeom>
                <a:noFill/>
                <a:ln w="76200">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Courier" pitchFamily="2" charset="0"/>
                  </a:endParaRPr>
                </a:p>
              </p:txBody>
            </p:sp>
            <p:pic>
              <p:nvPicPr>
                <p:cNvPr id="79" name="Graphic 78" descr="Gears">
                  <a:extLst>
                    <a:ext uri="{FF2B5EF4-FFF2-40B4-BE49-F238E27FC236}">
                      <a16:creationId xmlns:a16="http://schemas.microsoft.com/office/drawing/2014/main" id="{74E7E5FE-5AE2-074F-B2B7-F929D15F390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712592" y="1450316"/>
                  <a:ext cx="1731752" cy="1731752"/>
                </a:xfrm>
                <a:prstGeom prst="rect">
                  <a:avLst/>
                </a:prstGeom>
              </p:spPr>
            </p:pic>
          </p:grpSp>
          <p:sp>
            <p:nvSpPr>
              <p:cNvPr id="76" name="Right Arrow 75">
                <a:extLst>
                  <a:ext uri="{FF2B5EF4-FFF2-40B4-BE49-F238E27FC236}">
                    <a16:creationId xmlns:a16="http://schemas.microsoft.com/office/drawing/2014/main" id="{EBE45D7C-7D10-4B49-8E62-1BA91B837137}"/>
                  </a:ext>
                </a:extLst>
              </p:cNvPr>
              <p:cNvSpPr/>
              <p:nvPr/>
            </p:nvSpPr>
            <p:spPr>
              <a:xfrm rot="5400000">
                <a:off x="3765199" y="3803042"/>
                <a:ext cx="996354" cy="231004"/>
              </a:xfrm>
              <a:prstGeom prst="rightArrow">
                <a:avLst>
                  <a:gd name="adj1" fmla="val 60811"/>
                  <a:gd name="adj2" fmla="val 94796"/>
                </a:avLst>
              </a:prstGeom>
              <a:solidFill>
                <a:srgbClr val="003470"/>
              </a:solidFill>
              <a:ln cap="rnd">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Courier" pitchFamily="2" charset="0"/>
                </a:endParaRPr>
              </a:p>
            </p:txBody>
          </p:sp>
          <p:sp>
            <p:nvSpPr>
              <p:cNvPr id="77" name="Right Arrow 76">
                <a:extLst>
                  <a:ext uri="{FF2B5EF4-FFF2-40B4-BE49-F238E27FC236}">
                    <a16:creationId xmlns:a16="http://schemas.microsoft.com/office/drawing/2014/main" id="{E4DC9E4A-51AB-8645-9549-5C6AD4284D69}"/>
                  </a:ext>
                </a:extLst>
              </p:cNvPr>
              <p:cNvSpPr/>
              <p:nvPr/>
            </p:nvSpPr>
            <p:spPr>
              <a:xfrm rot="16200000">
                <a:off x="4364263" y="3856614"/>
                <a:ext cx="996354" cy="231004"/>
              </a:xfrm>
              <a:prstGeom prst="rightArrow">
                <a:avLst>
                  <a:gd name="adj1" fmla="val 60811"/>
                  <a:gd name="adj2" fmla="val 94796"/>
                </a:avLst>
              </a:prstGeom>
              <a:solidFill>
                <a:srgbClr val="003470"/>
              </a:solidFill>
              <a:ln cap="rnd">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Courier" pitchFamily="2" charset="0"/>
                </a:endParaRPr>
              </a:p>
            </p:txBody>
          </p:sp>
        </p:grpSp>
        <p:grpSp>
          <p:nvGrpSpPr>
            <p:cNvPr id="72" name="Group 71">
              <a:extLst>
                <a:ext uri="{FF2B5EF4-FFF2-40B4-BE49-F238E27FC236}">
                  <a16:creationId xmlns:a16="http://schemas.microsoft.com/office/drawing/2014/main" id="{83CA3080-0C04-E24B-966E-1B348DFCF81C}"/>
                </a:ext>
              </a:extLst>
            </p:cNvPr>
            <p:cNvGrpSpPr/>
            <p:nvPr/>
          </p:nvGrpSpPr>
          <p:grpSpPr>
            <a:xfrm>
              <a:off x="6722204" y="3140014"/>
              <a:ext cx="1974398" cy="1647645"/>
              <a:chOff x="6722204" y="3140014"/>
              <a:chExt cx="1974398" cy="1647645"/>
            </a:xfrm>
          </p:grpSpPr>
          <p:sp>
            <p:nvSpPr>
              <p:cNvPr id="73" name="Rounded Rectangle 72">
                <a:extLst>
                  <a:ext uri="{FF2B5EF4-FFF2-40B4-BE49-F238E27FC236}">
                    <a16:creationId xmlns:a16="http://schemas.microsoft.com/office/drawing/2014/main" id="{B018F0FA-B05F-CB4F-A9A5-D064BE157700}"/>
                  </a:ext>
                </a:extLst>
              </p:cNvPr>
              <p:cNvSpPr/>
              <p:nvPr/>
            </p:nvSpPr>
            <p:spPr>
              <a:xfrm>
                <a:off x="6722204" y="3140014"/>
                <a:ext cx="1647646" cy="1647645"/>
              </a:xfrm>
              <a:prstGeom prst="roundRect">
                <a:avLst/>
              </a:prstGeom>
              <a:noFill/>
              <a:ln w="76200">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Courier" pitchFamily="2" charset="0"/>
                </a:endParaRPr>
              </a:p>
            </p:txBody>
          </p:sp>
          <p:sp>
            <p:nvSpPr>
              <p:cNvPr id="74" name="Right Arrow 73">
                <a:extLst>
                  <a:ext uri="{FF2B5EF4-FFF2-40B4-BE49-F238E27FC236}">
                    <a16:creationId xmlns:a16="http://schemas.microsoft.com/office/drawing/2014/main" id="{0791E4F6-8003-2B47-ADB7-21F335F174C0}"/>
                  </a:ext>
                </a:extLst>
              </p:cNvPr>
              <p:cNvSpPr/>
              <p:nvPr/>
            </p:nvSpPr>
            <p:spPr>
              <a:xfrm>
                <a:off x="6742906" y="3388394"/>
                <a:ext cx="1953696" cy="1167441"/>
              </a:xfrm>
              <a:prstGeom prst="rightArrow">
                <a:avLst>
                  <a:gd name="adj1" fmla="val 60811"/>
                  <a:gd name="adj2" fmla="val 53129"/>
                </a:avLst>
              </a:prstGeom>
              <a:solidFill>
                <a:srgbClr val="003470"/>
              </a:solidFill>
              <a:ln cap="rnd">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Courier" pitchFamily="2" charset="0"/>
                </a:endParaRPr>
              </a:p>
            </p:txBody>
          </p:sp>
        </p:grpSp>
      </p:grpSp>
    </p:spTree>
    <p:extLst>
      <p:ext uri="{BB962C8B-B14F-4D97-AF65-F5344CB8AC3E}">
        <p14:creationId xmlns:p14="http://schemas.microsoft.com/office/powerpoint/2010/main" val="694830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F9B11E-7623-BC43-BAE2-025EC2067555}"/>
              </a:ext>
            </a:extLst>
          </p:cNvPr>
          <p:cNvSpPr>
            <a:spLocks noGrp="1"/>
          </p:cNvSpPr>
          <p:nvPr>
            <p:ph type="title"/>
          </p:nvPr>
        </p:nvSpPr>
        <p:spPr/>
        <p:txBody>
          <a:bodyPr/>
          <a:lstStyle/>
          <a:p>
            <a:r>
              <a:rPr lang="en-US" dirty="0"/>
              <a:t>Looking Under the Hood</a:t>
            </a:r>
          </a:p>
        </p:txBody>
      </p:sp>
      <p:sp>
        <p:nvSpPr>
          <p:cNvPr id="3" name="Content Placeholder 2">
            <a:extLst>
              <a:ext uri="{FF2B5EF4-FFF2-40B4-BE49-F238E27FC236}">
                <a16:creationId xmlns:a16="http://schemas.microsoft.com/office/drawing/2014/main" id="{9F42B1B6-C147-1748-8FA4-40C1EC9E4B3C}"/>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F5AE5260-15C2-5647-B9B0-48EB7B5AB7FD}"/>
              </a:ext>
            </a:extLst>
          </p:cNvPr>
          <p:cNvPicPr>
            <a:picLocks noChangeAspect="1"/>
          </p:cNvPicPr>
          <p:nvPr/>
        </p:nvPicPr>
        <p:blipFill>
          <a:blip r:embed="rId2"/>
          <a:stretch>
            <a:fillRect/>
          </a:stretch>
        </p:blipFill>
        <p:spPr>
          <a:xfrm>
            <a:off x="3869268" y="12226"/>
            <a:ext cx="7044743" cy="6852113"/>
          </a:xfrm>
          <a:prstGeom prst="rect">
            <a:avLst/>
          </a:prstGeom>
        </p:spPr>
      </p:pic>
    </p:spTree>
    <p:extLst>
      <p:ext uri="{BB962C8B-B14F-4D97-AF65-F5344CB8AC3E}">
        <p14:creationId xmlns:p14="http://schemas.microsoft.com/office/powerpoint/2010/main" val="20648040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F9B11E-7623-BC43-BAE2-025EC2067555}"/>
              </a:ext>
            </a:extLst>
          </p:cNvPr>
          <p:cNvSpPr>
            <a:spLocks noGrp="1"/>
          </p:cNvSpPr>
          <p:nvPr>
            <p:ph type="title"/>
          </p:nvPr>
        </p:nvSpPr>
        <p:spPr/>
        <p:txBody>
          <a:bodyPr/>
          <a:lstStyle/>
          <a:p>
            <a:r>
              <a:rPr lang="en-US" dirty="0"/>
              <a:t>Hard Disk Drive (old)</a:t>
            </a:r>
          </a:p>
        </p:txBody>
      </p:sp>
      <p:pic>
        <p:nvPicPr>
          <p:cNvPr id="5" name="Picture 4">
            <a:extLst>
              <a:ext uri="{FF2B5EF4-FFF2-40B4-BE49-F238E27FC236}">
                <a16:creationId xmlns:a16="http://schemas.microsoft.com/office/drawing/2014/main" id="{EC41D566-DCC2-F949-C387-B9159C9422D7}"/>
              </a:ext>
            </a:extLst>
          </p:cNvPr>
          <p:cNvPicPr>
            <a:picLocks noChangeAspect="1"/>
          </p:cNvPicPr>
          <p:nvPr/>
        </p:nvPicPr>
        <p:blipFill>
          <a:blip r:embed="rId2">
            <a:alphaModFix amt="20000"/>
          </a:blip>
          <a:stretch>
            <a:fillRect/>
          </a:stretch>
        </p:blipFill>
        <p:spPr>
          <a:xfrm>
            <a:off x="3869268" y="12226"/>
            <a:ext cx="7044743" cy="6852113"/>
          </a:xfrm>
          <a:prstGeom prst="rect">
            <a:avLst/>
          </a:prstGeom>
        </p:spPr>
      </p:pic>
      <p:pic>
        <p:nvPicPr>
          <p:cNvPr id="6" name="Picture 5">
            <a:extLst>
              <a:ext uri="{FF2B5EF4-FFF2-40B4-BE49-F238E27FC236}">
                <a16:creationId xmlns:a16="http://schemas.microsoft.com/office/drawing/2014/main" id="{3A4DF449-572D-97AD-D734-7AE015233C20}"/>
              </a:ext>
            </a:extLst>
          </p:cNvPr>
          <p:cNvPicPr>
            <a:picLocks noChangeAspect="1"/>
          </p:cNvPicPr>
          <p:nvPr/>
        </p:nvPicPr>
        <p:blipFill rotWithShape="1">
          <a:blip r:embed="rId2">
            <a:alphaModFix/>
          </a:blip>
          <a:srcRect l="57157" t="7718" r="9054" b="77031"/>
          <a:stretch/>
        </p:blipFill>
        <p:spPr>
          <a:xfrm>
            <a:off x="7895771" y="522514"/>
            <a:ext cx="2380343" cy="104503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38984191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F9B11E-7623-BC43-BAE2-025EC2067555}"/>
              </a:ext>
            </a:extLst>
          </p:cNvPr>
          <p:cNvSpPr>
            <a:spLocks noGrp="1"/>
          </p:cNvSpPr>
          <p:nvPr>
            <p:ph type="title"/>
          </p:nvPr>
        </p:nvSpPr>
        <p:spPr/>
        <p:txBody>
          <a:bodyPr/>
          <a:lstStyle/>
          <a:p>
            <a:r>
              <a:rPr lang="en-US" dirty="0"/>
              <a:t>Hard Disk Drive (old)</a:t>
            </a:r>
          </a:p>
        </p:txBody>
      </p:sp>
      <p:sp>
        <p:nvSpPr>
          <p:cNvPr id="3" name="Content Placeholder 2">
            <a:extLst>
              <a:ext uri="{FF2B5EF4-FFF2-40B4-BE49-F238E27FC236}">
                <a16:creationId xmlns:a16="http://schemas.microsoft.com/office/drawing/2014/main" id="{9F42B1B6-C147-1748-8FA4-40C1EC9E4B3C}"/>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63DDDE5D-65D7-CB4B-BA28-509CD07AEA2C}"/>
              </a:ext>
            </a:extLst>
          </p:cNvPr>
          <p:cNvPicPr>
            <a:picLocks noChangeAspect="1"/>
          </p:cNvPicPr>
          <p:nvPr/>
        </p:nvPicPr>
        <p:blipFill>
          <a:blip r:embed="rId3"/>
          <a:stretch>
            <a:fillRect/>
          </a:stretch>
        </p:blipFill>
        <p:spPr>
          <a:xfrm>
            <a:off x="3869268" y="-4572"/>
            <a:ext cx="6908650" cy="6858000"/>
          </a:xfrm>
          <a:prstGeom prst="rect">
            <a:avLst/>
          </a:prstGeom>
        </p:spPr>
      </p:pic>
    </p:spTree>
    <p:extLst>
      <p:ext uri="{BB962C8B-B14F-4D97-AF65-F5344CB8AC3E}">
        <p14:creationId xmlns:p14="http://schemas.microsoft.com/office/powerpoint/2010/main" val="17526103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330C2-52A4-1ABA-980B-56FBC97F350C}"/>
              </a:ext>
            </a:extLst>
          </p:cNvPr>
          <p:cNvSpPr>
            <a:spLocks noGrp="1"/>
          </p:cNvSpPr>
          <p:nvPr>
            <p:ph type="title"/>
          </p:nvPr>
        </p:nvSpPr>
        <p:spPr/>
        <p:txBody>
          <a:bodyPr/>
          <a:lstStyle/>
          <a:p>
            <a:r>
              <a:rPr lang="en-US" dirty="0"/>
              <a:t>Plan for Today</a:t>
            </a:r>
          </a:p>
        </p:txBody>
      </p:sp>
      <p:sp>
        <p:nvSpPr>
          <p:cNvPr id="3" name="Content Placeholder 2">
            <a:extLst>
              <a:ext uri="{FF2B5EF4-FFF2-40B4-BE49-F238E27FC236}">
                <a16:creationId xmlns:a16="http://schemas.microsoft.com/office/drawing/2014/main" id="{9EAE50F6-429C-715A-C25C-1C7744AED1CF}"/>
              </a:ext>
            </a:extLst>
          </p:cNvPr>
          <p:cNvSpPr>
            <a:spLocks noGrp="1"/>
          </p:cNvSpPr>
          <p:nvPr>
            <p:ph idx="1"/>
          </p:nvPr>
        </p:nvSpPr>
        <p:spPr/>
        <p:txBody>
          <a:bodyPr>
            <a:normAutofit/>
          </a:bodyPr>
          <a:lstStyle/>
          <a:p>
            <a:r>
              <a:rPr lang="en-US" sz="2400" dirty="0"/>
              <a:t>4 key components to computers </a:t>
            </a:r>
          </a:p>
          <a:p>
            <a:r>
              <a:rPr lang="en-US" sz="2400" dirty="0"/>
              <a:t>Computer </a:t>
            </a:r>
            <a:r>
              <a:rPr lang="en-US" sz="2400" i="1" dirty="0"/>
              <a:t>hardware </a:t>
            </a:r>
            <a:r>
              <a:rPr lang="en-US" sz="2400" dirty="0"/>
              <a:t>crash course </a:t>
            </a:r>
          </a:p>
          <a:p>
            <a:r>
              <a:rPr lang="en-US" sz="2400" dirty="0"/>
              <a:t>Boolean logic</a:t>
            </a:r>
          </a:p>
        </p:txBody>
      </p:sp>
    </p:spTree>
    <p:extLst>
      <p:ext uri="{BB962C8B-B14F-4D97-AF65-F5344CB8AC3E}">
        <p14:creationId xmlns:p14="http://schemas.microsoft.com/office/powerpoint/2010/main" val="10855461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F9B11E-7623-BC43-BAE2-025EC2067555}"/>
              </a:ext>
            </a:extLst>
          </p:cNvPr>
          <p:cNvSpPr>
            <a:spLocks noGrp="1"/>
          </p:cNvSpPr>
          <p:nvPr>
            <p:ph type="title"/>
          </p:nvPr>
        </p:nvSpPr>
        <p:spPr/>
        <p:txBody>
          <a:bodyPr/>
          <a:lstStyle/>
          <a:p>
            <a:r>
              <a:rPr lang="en-US" dirty="0"/>
              <a:t>Solid State Drive</a:t>
            </a:r>
          </a:p>
        </p:txBody>
      </p:sp>
      <p:sp>
        <p:nvSpPr>
          <p:cNvPr id="3" name="Content Placeholder 2">
            <a:extLst>
              <a:ext uri="{FF2B5EF4-FFF2-40B4-BE49-F238E27FC236}">
                <a16:creationId xmlns:a16="http://schemas.microsoft.com/office/drawing/2014/main" id="{9F42B1B6-C147-1748-8FA4-40C1EC9E4B3C}"/>
              </a:ext>
            </a:extLst>
          </p:cNvPr>
          <p:cNvSpPr>
            <a:spLocks noGrp="1"/>
          </p:cNvSpPr>
          <p:nvPr>
            <p:ph idx="1"/>
          </p:nvPr>
        </p:nvSpPr>
        <p:spPr/>
        <p:txBody>
          <a:bodyPr/>
          <a:lstStyle/>
          <a:p>
            <a:endParaRPr lang="en-US"/>
          </a:p>
        </p:txBody>
      </p:sp>
      <p:pic>
        <p:nvPicPr>
          <p:cNvPr id="1026" name="Picture 2">
            <a:extLst>
              <a:ext uri="{FF2B5EF4-FFF2-40B4-BE49-F238E27FC236}">
                <a16:creationId xmlns:a16="http://schemas.microsoft.com/office/drawing/2014/main" id="{7E79DF93-23B3-8C7B-F85F-4D1D7BB103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97563" y="757428"/>
            <a:ext cx="8128000" cy="5334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EA370A6B-E392-16A7-93CF-84E5D4FB5B75}"/>
              </a:ext>
            </a:extLst>
          </p:cNvPr>
          <p:cNvSpPr txBox="1"/>
          <p:nvPr/>
        </p:nvSpPr>
        <p:spPr>
          <a:xfrm>
            <a:off x="7784846" y="6581001"/>
            <a:ext cx="4448718" cy="276999"/>
          </a:xfrm>
          <a:prstGeom prst="rect">
            <a:avLst/>
          </a:prstGeom>
          <a:noFill/>
        </p:spPr>
        <p:txBody>
          <a:bodyPr wrap="none" rtlCol="0">
            <a:spAutoFit/>
          </a:bodyPr>
          <a:lstStyle/>
          <a:p>
            <a:r>
              <a:rPr lang="en-US" sz="1200" dirty="0"/>
              <a:t>https://www.next7it.com/insights/standard-computer-components/</a:t>
            </a:r>
          </a:p>
        </p:txBody>
      </p:sp>
    </p:spTree>
    <p:extLst>
      <p:ext uri="{BB962C8B-B14F-4D97-AF65-F5344CB8AC3E}">
        <p14:creationId xmlns:p14="http://schemas.microsoft.com/office/powerpoint/2010/main" val="12882684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F9B11E-7623-BC43-BAE2-025EC2067555}"/>
              </a:ext>
            </a:extLst>
          </p:cNvPr>
          <p:cNvSpPr>
            <a:spLocks noGrp="1"/>
          </p:cNvSpPr>
          <p:nvPr>
            <p:ph type="title"/>
          </p:nvPr>
        </p:nvSpPr>
        <p:spPr/>
        <p:txBody>
          <a:bodyPr/>
          <a:lstStyle/>
          <a:p>
            <a:r>
              <a:rPr lang="en-US" dirty="0"/>
              <a:t>CPU (Central Processing Unit)</a:t>
            </a:r>
          </a:p>
        </p:txBody>
      </p:sp>
      <p:pic>
        <p:nvPicPr>
          <p:cNvPr id="4" name="Picture 3">
            <a:extLst>
              <a:ext uri="{FF2B5EF4-FFF2-40B4-BE49-F238E27FC236}">
                <a16:creationId xmlns:a16="http://schemas.microsoft.com/office/drawing/2014/main" id="{F5AE5260-15C2-5647-B9B0-48EB7B5AB7FD}"/>
              </a:ext>
            </a:extLst>
          </p:cNvPr>
          <p:cNvPicPr>
            <a:picLocks noChangeAspect="1"/>
          </p:cNvPicPr>
          <p:nvPr/>
        </p:nvPicPr>
        <p:blipFill>
          <a:blip r:embed="rId2">
            <a:alphaModFix amt="20000"/>
          </a:blip>
          <a:stretch>
            <a:fillRect/>
          </a:stretch>
        </p:blipFill>
        <p:spPr>
          <a:xfrm>
            <a:off x="3952644" y="-1629"/>
            <a:ext cx="7044743" cy="6852113"/>
          </a:xfrm>
          <a:prstGeom prst="rect">
            <a:avLst/>
          </a:prstGeom>
        </p:spPr>
      </p:pic>
      <p:pic>
        <p:nvPicPr>
          <p:cNvPr id="6" name="Picture 5">
            <a:extLst>
              <a:ext uri="{FF2B5EF4-FFF2-40B4-BE49-F238E27FC236}">
                <a16:creationId xmlns:a16="http://schemas.microsoft.com/office/drawing/2014/main" id="{6D04BD22-3E53-544F-BE37-A80D6B1F1F21}"/>
              </a:ext>
            </a:extLst>
          </p:cNvPr>
          <p:cNvPicPr>
            <a:picLocks noChangeAspect="1"/>
          </p:cNvPicPr>
          <p:nvPr/>
        </p:nvPicPr>
        <p:blipFill rotWithShape="1">
          <a:blip r:embed="rId2"/>
          <a:srcRect l="34553" t="42715" r="53419" b="45256"/>
          <a:stretch/>
        </p:blipFill>
        <p:spPr>
          <a:xfrm>
            <a:off x="6399630" y="2925197"/>
            <a:ext cx="847419" cy="824248"/>
          </a:xfrm>
          <a:prstGeom prst="ellipse">
            <a:avLst/>
          </a:prstGeom>
        </p:spPr>
      </p:pic>
    </p:spTree>
    <p:extLst>
      <p:ext uri="{BB962C8B-B14F-4D97-AF65-F5344CB8AC3E}">
        <p14:creationId xmlns:p14="http://schemas.microsoft.com/office/powerpoint/2010/main" val="12694451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F9B11E-7623-BC43-BAE2-025EC2067555}"/>
              </a:ext>
            </a:extLst>
          </p:cNvPr>
          <p:cNvSpPr>
            <a:spLocks noGrp="1"/>
          </p:cNvSpPr>
          <p:nvPr>
            <p:ph type="title"/>
          </p:nvPr>
        </p:nvSpPr>
        <p:spPr/>
        <p:txBody>
          <a:bodyPr/>
          <a:lstStyle/>
          <a:p>
            <a:r>
              <a:rPr lang="en-US" dirty="0"/>
              <a:t>CPU (Central Processing Unit)</a:t>
            </a:r>
          </a:p>
        </p:txBody>
      </p:sp>
      <p:sp>
        <p:nvSpPr>
          <p:cNvPr id="3" name="Content Placeholder 2">
            <a:extLst>
              <a:ext uri="{FF2B5EF4-FFF2-40B4-BE49-F238E27FC236}">
                <a16:creationId xmlns:a16="http://schemas.microsoft.com/office/drawing/2014/main" id="{9F42B1B6-C147-1748-8FA4-40C1EC9E4B3C}"/>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85D6CBDD-1EAB-0841-A2E1-B733861493DF}"/>
              </a:ext>
            </a:extLst>
          </p:cNvPr>
          <p:cNvPicPr>
            <a:picLocks noChangeAspect="1"/>
          </p:cNvPicPr>
          <p:nvPr/>
        </p:nvPicPr>
        <p:blipFill rotWithShape="1">
          <a:blip r:embed="rId3"/>
          <a:srcRect l="9314" r="5918"/>
          <a:stretch/>
        </p:blipFill>
        <p:spPr>
          <a:xfrm>
            <a:off x="3643745" y="873252"/>
            <a:ext cx="7744692" cy="5136595"/>
          </a:xfrm>
          <a:prstGeom prst="rect">
            <a:avLst/>
          </a:prstGeom>
        </p:spPr>
      </p:pic>
    </p:spTree>
    <p:extLst>
      <p:ext uri="{BB962C8B-B14F-4D97-AF65-F5344CB8AC3E}">
        <p14:creationId xmlns:p14="http://schemas.microsoft.com/office/powerpoint/2010/main" val="29510456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F9B11E-7623-BC43-BAE2-025EC2067555}"/>
              </a:ext>
            </a:extLst>
          </p:cNvPr>
          <p:cNvSpPr>
            <a:spLocks noGrp="1"/>
          </p:cNvSpPr>
          <p:nvPr>
            <p:ph type="title"/>
          </p:nvPr>
        </p:nvSpPr>
        <p:spPr/>
        <p:txBody>
          <a:bodyPr/>
          <a:lstStyle/>
          <a:p>
            <a:r>
              <a:rPr lang="en-US" dirty="0"/>
              <a:t>RAM (Random Access Memory)</a:t>
            </a:r>
          </a:p>
        </p:txBody>
      </p:sp>
      <p:pic>
        <p:nvPicPr>
          <p:cNvPr id="4" name="Picture 3">
            <a:extLst>
              <a:ext uri="{FF2B5EF4-FFF2-40B4-BE49-F238E27FC236}">
                <a16:creationId xmlns:a16="http://schemas.microsoft.com/office/drawing/2014/main" id="{F5AE5260-15C2-5647-B9B0-48EB7B5AB7FD}"/>
              </a:ext>
            </a:extLst>
          </p:cNvPr>
          <p:cNvPicPr>
            <a:picLocks noChangeAspect="1"/>
          </p:cNvPicPr>
          <p:nvPr/>
        </p:nvPicPr>
        <p:blipFill>
          <a:blip r:embed="rId2">
            <a:alphaModFix amt="20000"/>
          </a:blip>
          <a:stretch>
            <a:fillRect/>
          </a:stretch>
        </p:blipFill>
        <p:spPr>
          <a:xfrm>
            <a:off x="4091190" y="-1629"/>
            <a:ext cx="7044743" cy="6852113"/>
          </a:xfrm>
          <a:prstGeom prst="rect">
            <a:avLst/>
          </a:prstGeom>
        </p:spPr>
      </p:pic>
      <p:pic>
        <p:nvPicPr>
          <p:cNvPr id="6" name="Picture 5">
            <a:extLst>
              <a:ext uri="{FF2B5EF4-FFF2-40B4-BE49-F238E27FC236}">
                <a16:creationId xmlns:a16="http://schemas.microsoft.com/office/drawing/2014/main" id="{6D04BD22-3E53-544F-BE37-A80D6B1F1F21}"/>
              </a:ext>
            </a:extLst>
          </p:cNvPr>
          <p:cNvPicPr>
            <a:picLocks noChangeAspect="1"/>
          </p:cNvPicPr>
          <p:nvPr/>
        </p:nvPicPr>
        <p:blipFill rotWithShape="1">
          <a:blip r:embed="rId2"/>
          <a:srcRect l="37112" t="17841" r="53382" b="55595"/>
          <a:stretch/>
        </p:blipFill>
        <p:spPr>
          <a:xfrm>
            <a:off x="6718480" y="1220893"/>
            <a:ext cx="669701" cy="1820214"/>
          </a:xfrm>
          <a:prstGeom prst="roundRect">
            <a:avLst/>
          </a:prstGeom>
        </p:spPr>
      </p:pic>
    </p:spTree>
    <p:extLst>
      <p:ext uri="{BB962C8B-B14F-4D97-AF65-F5344CB8AC3E}">
        <p14:creationId xmlns:p14="http://schemas.microsoft.com/office/powerpoint/2010/main" val="34598022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F9B11E-7623-BC43-BAE2-025EC2067555}"/>
              </a:ext>
            </a:extLst>
          </p:cNvPr>
          <p:cNvSpPr>
            <a:spLocks noGrp="1"/>
          </p:cNvSpPr>
          <p:nvPr>
            <p:ph type="title"/>
          </p:nvPr>
        </p:nvSpPr>
        <p:spPr/>
        <p:txBody>
          <a:bodyPr/>
          <a:lstStyle/>
          <a:p>
            <a:r>
              <a:rPr lang="en-US" dirty="0"/>
              <a:t>RAM (Random Access Memory) </a:t>
            </a:r>
          </a:p>
        </p:txBody>
      </p:sp>
      <p:sp>
        <p:nvSpPr>
          <p:cNvPr id="3" name="Content Placeholder 2">
            <a:extLst>
              <a:ext uri="{FF2B5EF4-FFF2-40B4-BE49-F238E27FC236}">
                <a16:creationId xmlns:a16="http://schemas.microsoft.com/office/drawing/2014/main" id="{9F42B1B6-C147-1748-8FA4-40C1EC9E4B3C}"/>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7D7BFD5B-B12C-BD4A-A6D3-EEA93C716EB6}"/>
              </a:ext>
            </a:extLst>
          </p:cNvPr>
          <p:cNvPicPr>
            <a:picLocks noChangeAspect="1"/>
          </p:cNvPicPr>
          <p:nvPr/>
        </p:nvPicPr>
        <p:blipFill>
          <a:blip r:embed="rId3"/>
          <a:stretch>
            <a:fillRect/>
          </a:stretch>
        </p:blipFill>
        <p:spPr>
          <a:xfrm>
            <a:off x="3462868" y="1123837"/>
            <a:ext cx="8128000" cy="4470400"/>
          </a:xfrm>
          <a:prstGeom prst="rect">
            <a:avLst/>
          </a:prstGeom>
        </p:spPr>
      </p:pic>
    </p:spTree>
    <p:extLst>
      <p:ext uri="{BB962C8B-B14F-4D97-AF65-F5344CB8AC3E}">
        <p14:creationId xmlns:p14="http://schemas.microsoft.com/office/powerpoint/2010/main" val="12409998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3531C8-488F-C74E-8F30-394ECDFFA903}"/>
              </a:ext>
            </a:extLst>
          </p:cNvPr>
          <p:cNvSpPr>
            <a:spLocks noGrp="1"/>
          </p:cNvSpPr>
          <p:nvPr>
            <p:ph type="title"/>
          </p:nvPr>
        </p:nvSpPr>
        <p:spPr/>
        <p:txBody>
          <a:bodyPr/>
          <a:lstStyle/>
          <a:p>
            <a:r>
              <a:rPr lang="en-US" dirty="0"/>
              <a:t>Then and now</a:t>
            </a:r>
          </a:p>
        </p:txBody>
      </p:sp>
      <p:sp>
        <p:nvSpPr>
          <p:cNvPr id="3" name="Content Placeholder 2">
            <a:extLst>
              <a:ext uri="{FF2B5EF4-FFF2-40B4-BE49-F238E27FC236}">
                <a16:creationId xmlns:a16="http://schemas.microsoft.com/office/drawing/2014/main" id="{DC115A11-EDA2-004B-B735-E981BE8DAC03}"/>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CA9BFCFE-7A88-6543-9DC3-BA8D90CB1F88}"/>
              </a:ext>
            </a:extLst>
          </p:cNvPr>
          <p:cNvPicPr>
            <a:picLocks noChangeAspect="1"/>
          </p:cNvPicPr>
          <p:nvPr/>
        </p:nvPicPr>
        <p:blipFill>
          <a:blip r:embed="rId3"/>
          <a:stretch>
            <a:fillRect/>
          </a:stretch>
        </p:blipFill>
        <p:spPr>
          <a:xfrm>
            <a:off x="3491346" y="1608107"/>
            <a:ext cx="4370141" cy="3641785"/>
          </a:xfrm>
          <a:prstGeom prst="rect">
            <a:avLst/>
          </a:prstGeom>
          <a:ln>
            <a:solidFill>
              <a:srgbClr val="003470"/>
            </a:solidFill>
          </a:ln>
        </p:spPr>
      </p:pic>
      <p:pic>
        <p:nvPicPr>
          <p:cNvPr id="5" name="Picture 4">
            <a:extLst>
              <a:ext uri="{FF2B5EF4-FFF2-40B4-BE49-F238E27FC236}">
                <a16:creationId xmlns:a16="http://schemas.microsoft.com/office/drawing/2014/main" id="{A746625B-482C-EE44-BBAE-7EB6C0C1FB2E}"/>
              </a:ext>
            </a:extLst>
          </p:cNvPr>
          <p:cNvPicPr>
            <a:picLocks noChangeAspect="1"/>
          </p:cNvPicPr>
          <p:nvPr/>
        </p:nvPicPr>
        <p:blipFill rotWithShape="1">
          <a:blip r:embed="rId4"/>
          <a:srcRect r="15844"/>
          <a:stretch/>
        </p:blipFill>
        <p:spPr>
          <a:xfrm>
            <a:off x="7606145" y="1608106"/>
            <a:ext cx="4114800" cy="3657600"/>
          </a:xfrm>
          <a:prstGeom prst="rect">
            <a:avLst/>
          </a:prstGeom>
          <a:ln>
            <a:solidFill>
              <a:srgbClr val="003470"/>
            </a:solidFill>
          </a:ln>
        </p:spPr>
      </p:pic>
      <p:sp>
        <p:nvSpPr>
          <p:cNvPr id="6" name="TextBox 5">
            <a:extLst>
              <a:ext uri="{FF2B5EF4-FFF2-40B4-BE49-F238E27FC236}">
                <a16:creationId xmlns:a16="http://schemas.microsoft.com/office/drawing/2014/main" id="{480CC301-014A-2744-BF5A-4900D5903424}"/>
              </a:ext>
            </a:extLst>
          </p:cNvPr>
          <p:cNvSpPr txBox="1"/>
          <p:nvPr/>
        </p:nvSpPr>
        <p:spPr>
          <a:xfrm>
            <a:off x="4584181" y="5289415"/>
            <a:ext cx="1914307" cy="369332"/>
          </a:xfrm>
          <a:prstGeom prst="rect">
            <a:avLst/>
          </a:prstGeom>
          <a:noFill/>
        </p:spPr>
        <p:txBody>
          <a:bodyPr wrap="none" rtlCol="0">
            <a:spAutoFit/>
          </a:bodyPr>
          <a:lstStyle/>
          <a:p>
            <a:r>
              <a:rPr lang="en-US" dirty="0"/>
              <a:t>Early 19th century</a:t>
            </a:r>
          </a:p>
        </p:txBody>
      </p:sp>
    </p:spTree>
    <p:extLst>
      <p:ext uri="{BB962C8B-B14F-4D97-AF65-F5344CB8AC3E}">
        <p14:creationId xmlns:p14="http://schemas.microsoft.com/office/powerpoint/2010/main" val="30412445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074319-103B-0046-8E32-67D7B421E40D}"/>
              </a:ext>
            </a:extLst>
          </p:cNvPr>
          <p:cNvSpPr>
            <a:spLocks noGrp="1"/>
          </p:cNvSpPr>
          <p:nvPr>
            <p:ph type="title"/>
          </p:nvPr>
        </p:nvSpPr>
        <p:spPr/>
        <p:txBody>
          <a:bodyPr/>
          <a:lstStyle/>
          <a:p>
            <a:r>
              <a:rPr lang="en-US" dirty="0"/>
              <a:t>Discussion</a:t>
            </a:r>
          </a:p>
        </p:txBody>
      </p:sp>
      <p:sp>
        <p:nvSpPr>
          <p:cNvPr id="3" name="Content Placeholder 2">
            <a:extLst>
              <a:ext uri="{FF2B5EF4-FFF2-40B4-BE49-F238E27FC236}">
                <a16:creationId xmlns:a16="http://schemas.microsoft.com/office/drawing/2014/main" id="{A926A496-85A8-4E43-8EBA-3628348F6814}"/>
              </a:ext>
            </a:extLst>
          </p:cNvPr>
          <p:cNvSpPr>
            <a:spLocks noGrp="1"/>
          </p:cNvSpPr>
          <p:nvPr>
            <p:ph idx="1"/>
          </p:nvPr>
        </p:nvSpPr>
        <p:spPr/>
        <p:txBody>
          <a:bodyPr>
            <a:normAutofit/>
          </a:bodyPr>
          <a:lstStyle/>
          <a:p>
            <a:pPr marL="0" indent="0" algn="ctr">
              <a:buNone/>
            </a:pPr>
            <a:r>
              <a:rPr lang="en-US" sz="4000" dirty="0"/>
              <a:t>How is information represented </a:t>
            </a:r>
          </a:p>
          <a:p>
            <a:pPr marL="0" indent="0" algn="ctr">
              <a:buNone/>
            </a:pPr>
            <a:r>
              <a:rPr lang="en-US" sz="4000" dirty="0"/>
              <a:t>using </a:t>
            </a:r>
            <a:r>
              <a:rPr lang="en-US" sz="4000" b="1" dirty="0"/>
              <a:t>electricity</a:t>
            </a:r>
            <a:r>
              <a:rPr lang="en-US" sz="4000" dirty="0"/>
              <a:t>?</a:t>
            </a:r>
          </a:p>
        </p:txBody>
      </p:sp>
    </p:spTree>
    <p:extLst>
      <p:ext uri="{BB962C8B-B14F-4D97-AF65-F5344CB8AC3E}">
        <p14:creationId xmlns:p14="http://schemas.microsoft.com/office/powerpoint/2010/main" val="27312551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F9E0561F-8E0A-EB4F-8E79-584129C56717}"/>
              </a:ext>
            </a:extLst>
          </p:cNvPr>
          <p:cNvSpPr/>
          <p:nvPr/>
        </p:nvSpPr>
        <p:spPr>
          <a:xfrm>
            <a:off x="3657604" y="3053752"/>
            <a:ext cx="7962181" cy="724619"/>
          </a:xfrm>
          <a:prstGeom prst="rect">
            <a:avLst/>
          </a:prstGeom>
          <a:solidFill>
            <a:srgbClr val="00347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988AAD-20C5-4045-8582-4F0D5FD0FD01}"/>
              </a:ext>
            </a:extLst>
          </p:cNvPr>
          <p:cNvSpPr>
            <a:spLocks noGrp="1"/>
          </p:cNvSpPr>
          <p:nvPr>
            <p:ph type="title"/>
          </p:nvPr>
        </p:nvSpPr>
        <p:spPr/>
        <p:txBody>
          <a:bodyPr/>
          <a:lstStyle/>
          <a:p>
            <a:r>
              <a:rPr lang="en-US" dirty="0"/>
              <a:t>One wire: a “bit”</a:t>
            </a:r>
          </a:p>
        </p:txBody>
      </p:sp>
      <p:cxnSp>
        <p:nvCxnSpPr>
          <p:cNvPr id="5" name="Straight Connector 4">
            <a:extLst>
              <a:ext uri="{FF2B5EF4-FFF2-40B4-BE49-F238E27FC236}">
                <a16:creationId xmlns:a16="http://schemas.microsoft.com/office/drawing/2014/main" id="{CF8568E4-50AF-5C4E-88D5-8E9EEF5A709E}"/>
              </a:ext>
            </a:extLst>
          </p:cNvPr>
          <p:cNvCxnSpPr/>
          <p:nvPr/>
        </p:nvCxnSpPr>
        <p:spPr>
          <a:xfrm>
            <a:off x="3657604" y="3053751"/>
            <a:ext cx="7962181" cy="0"/>
          </a:xfrm>
          <a:prstGeom prst="line">
            <a:avLst/>
          </a:prstGeom>
          <a:ln w="76200">
            <a:solidFill>
              <a:srgbClr val="003470"/>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5447621C-712E-3245-8480-E5C177BD913D}"/>
              </a:ext>
            </a:extLst>
          </p:cNvPr>
          <p:cNvCxnSpPr/>
          <p:nvPr/>
        </p:nvCxnSpPr>
        <p:spPr>
          <a:xfrm>
            <a:off x="3657604" y="3810000"/>
            <a:ext cx="7962181" cy="0"/>
          </a:xfrm>
          <a:prstGeom prst="line">
            <a:avLst/>
          </a:prstGeom>
          <a:ln w="76200">
            <a:solidFill>
              <a:srgbClr val="003470"/>
            </a:solidFill>
          </a:ln>
        </p:spPr>
        <p:style>
          <a:lnRef idx="1">
            <a:schemeClr val="accent1"/>
          </a:lnRef>
          <a:fillRef idx="0">
            <a:schemeClr val="accent1"/>
          </a:fillRef>
          <a:effectRef idx="0">
            <a:schemeClr val="accent1"/>
          </a:effectRef>
          <a:fontRef idx="minor">
            <a:schemeClr val="tx1"/>
          </a:fontRef>
        </p:style>
      </p:cxnSp>
      <p:grpSp>
        <p:nvGrpSpPr>
          <p:cNvPr id="22" name="Group 21">
            <a:extLst>
              <a:ext uri="{FF2B5EF4-FFF2-40B4-BE49-F238E27FC236}">
                <a16:creationId xmlns:a16="http://schemas.microsoft.com/office/drawing/2014/main" id="{C03DF10D-E03D-5A4C-94B7-6605541F3644}"/>
              </a:ext>
            </a:extLst>
          </p:cNvPr>
          <p:cNvGrpSpPr/>
          <p:nvPr/>
        </p:nvGrpSpPr>
        <p:grpSpPr>
          <a:xfrm>
            <a:off x="3692110" y="3236705"/>
            <a:ext cx="7720656" cy="379562"/>
            <a:chOff x="491707" y="3236705"/>
            <a:chExt cx="7720656" cy="379562"/>
          </a:xfrm>
        </p:grpSpPr>
        <p:sp>
          <p:nvSpPr>
            <p:cNvPr id="7" name="Lightning Bolt 6">
              <a:extLst>
                <a:ext uri="{FF2B5EF4-FFF2-40B4-BE49-F238E27FC236}">
                  <a16:creationId xmlns:a16="http://schemas.microsoft.com/office/drawing/2014/main" id="{B6C16996-F47F-5941-9C2E-75BE1580AB16}"/>
                </a:ext>
              </a:extLst>
            </p:cNvPr>
            <p:cNvSpPr/>
            <p:nvPr/>
          </p:nvSpPr>
          <p:spPr>
            <a:xfrm>
              <a:off x="491707" y="3236705"/>
              <a:ext cx="457200" cy="379562"/>
            </a:xfrm>
            <a:prstGeom prst="lightningBolt">
              <a:avLst/>
            </a:prstGeom>
            <a:solidFill>
              <a:srgbClr val="FFC000"/>
            </a:solidFill>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Lightning Bolt 7">
              <a:extLst>
                <a:ext uri="{FF2B5EF4-FFF2-40B4-BE49-F238E27FC236}">
                  <a16:creationId xmlns:a16="http://schemas.microsoft.com/office/drawing/2014/main" id="{DAFFB849-27AA-584C-AD0F-BBFD22514450}"/>
                </a:ext>
              </a:extLst>
            </p:cNvPr>
            <p:cNvSpPr/>
            <p:nvPr/>
          </p:nvSpPr>
          <p:spPr>
            <a:xfrm>
              <a:off x="1050434" y="3236705"/>
              <a:ext cx="457200" cy="379562"/>
            </a:xfrm>
            <a:prstGeom prst="lightningBolt">
              <a:avLst/>
            </a:prstGeom>
            <a:solidFill>
              <a:srgbClr val="FFC000"/>
            </a:solidFill>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Lightning Bolt 8">
              <a:extLst>
                <a:ext uri="{FF2B5EF4-FFF2-40B4-BE49-F238E27FC236}">
                  <a16:creationId xmlns:a16="http://schemas.microsoft.com/office/drawing/2014/main" id="{EF800B39-0C22-A045-8407-84A5B2EB5427}"/>
                </a:ext>
              </a:extLst>
            </p:cNvPr>
            <p:cNvSpPr/>
            <p:nvPr/>
          </p:nvSpPr>
          <p:spPr>
            <a:xfrm>
              <a:off x="1609161" y="3236705"/>
              <a:ext cx="457200" cy="379562"/>
            </a:xfrm>
            <a:prstGeom prst="lightningBolt">
              <a:avLst/>
            </a:prstGeom>
            <a:solidFill>
              <a:srgbClr val="FFC000"/>
            </a:solidFill>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Lightning Bolt 9">
              <a:extLst>
                <a:ext uri="{FF2B5EF4-FFF2-40B4-BE49-F238E27FC236}">
                  <a16:creationId xmlns:a16="http://schemas.microsoft.com/office/drawing/2014/main" id="{5D85B3A1-059C-CB48-B27C-7728DBA7C32A}"/>
                </a:ext>
              </a:extLst>
            </p:cNvPr>
            <p:cNvSpPr/>
            <p:nvPr/>
          </p:nvSpPr>
          <p:spPr>
            <a:xfrm>
              <a:off x="2167888" y="3236705"/>
              <a:ext cx="457200" cy="379562"/>
            </a:xfrm>
            <a:prstGeom prst="lightningBolt">
              <a:avLst/>
            </a:prstGeom>
            <a:solidFill>
              <a:srgbClr val="FFC000"/>
            </a:solidFill>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Lightning Bolt 10">
              <a:extLst>
                <a:ext uri="{FF2B5EF4-FFF2-40B4-BE49-F238E27FC236}">
                  <a16:creationId xmlns:a16="http://schemas.microsoft.com/office/drawing/2014/main" id="{0976DC4B-2A95-C64B-AE3C-50C9F431FA19}"/>
                </a:ext>
              </a:extLst>
            </p:cNvPr>
            <p:cNvSpPr/>
            <p:nvPr/>
          </p:nvSpPr>
          <p:spPr>
            <a:xfrm>
              <a:off x="2726615" y="3236705"/>
              <a:ext cx="457200" cy="379562"/>
            </a:xfrm>
            <a:prstGeom prst="lightningBolt">
              <a:avLst/>
            </a:prstGeom>
            <a:solidFill>
              <a:srgbClr val="FFC000"/>
            </a:solidFill>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Lightning Bolt 11">
              <a:extLst>
                <a:ext uri="{FF2B5EF4-FFF2-40B4-BE49-F238E27FC236}">
                  <a16:creationId xmlns:a16="http://schemas.microsoft.com/office/drawing/2014/main" id="{9645ED11-8541-7E4F-9B79-F8EB7DAE4528}"/>
                </a:ext>
              </a:extLst>
            </p:cNvPr>
            <p:cNvSpPr/>
            <p:nvPr/>
          </p:nvSpPr>
          <p:spPr>
            <a:xfrm>
              <a:off x="3285342" y="3236705"/>
              <a:ext cx="457200" cy="379562"/>
            </a:xfrm>
            <a:prstGeom prst="lightningBolt">
              <a:avLst/>
            </a:prstGeom>
            <a:solidFill>
              <a:srgbClr val="FFC000"/>
            </a:solidFill>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Lightning Bolt 12">
              <a:extLst>
                <a:ext uri="{FF2B5EF4-FFF2-40B4-BE49-F238E27FC236}">
                  <a16:creationId xmlns:a16="http://schemas.microsoft.com/office/drawing/2014/main" id="{61E46B43-4A19-DA44-BEAA-19B604DA99E1}"/>
                </a:ext>
              </a:extLst>
            </p:cNvPr>
            <p:cNvSpPr/>
            <p:nvPr/>
          </p:nvSpPr>
          <p:spPr>
            <a:xfrm>
              <a:off x="3844069" y="3236705"/>
              <a:ext cx="457200" cy="379562"/>
            </a:xfrm>
            <a:prstGeom prst="lightningBolt">
              <a:avLst/>
            </a:prstGeom>
            <a:solidFill>
              <a:srgbClr val="FFC000"/>
            </a:solidFill>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Lightning Bolt 13">
              <a:extLst>
                <a:ext uri="{FF2B5EF4-FFF2-40B4-BE49-F238E27FC236}">
                  <a16:creationId xmlns:a16="http://schemas.microsoft.com/office/drawing/2014/main" id="{426501A4-3DFF-3845-ABE6-CBF73EE93154}"/>
                </a:ext>
              </a:extLst>
            </p:cNvPr>
            <p:cNvSpPr/>
            <p:nvPr/>
          </p:nvSpPr>
          <p:spPr>
            <a:xfrm>
              <a:off x="4402796" y="3236705"/>
              <a:ext cx="457200" cy="379562"/>
            </a:xfrm>
            <a:prstGeom prst="lightningBolt">
              <a:avLst/>
            </a:prstGeom>
            <a:solidFill>
              <a:srgbClr val="FFC000"/>
            </a:solidFill>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Lightning Bolt 14">
              <a:extLst>
                <a:ext uri="{FF2B5EF4-FFF2-40B4-BE49-F238E27FC236}">
                  <a16:creationId xmlns:a16="http://schemas.microsoft.com/office/drawing/2014/main" id="{22AC95B1-25B5-9E43-B087-B2CD00D0B11D}"/>
                </a:ext>
              </a:extLst>
            </p:cNvPr>
            <p:cNvSpPr/>
            <p:nvPr/>
          </p:nvSpPr>
          <p:spPr>
            <a:xfrm>
              <a:off x="4961523" y="3236705"/>
              <a:ext cx="457200" cy="379562"/>
            </a:xfrm>
            <a:prstGeom prst="lightningBolt">
              <a:avLst/>
            </a:prstGeom>
            <a:solidFill>
              <a:srgbClr val="FFC000"/>
            </a:solidFill>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Lightning Bolt 15">
              <a:extLst>
                <a:ext uri="{FF2B5EF4-FFF2-40B4-BE49-F238E27FC236}">
                  <a16:creationId xmlns:a16="http://schemas.microsoft.com/office/drawing/2014/main" id="{87E24859-A0D6-6B42-8D98-43F5D72393CE}"/>
                </a:ext>
              </a:extLst>
            </p:cNvPr>
            <p:cNvSpPr/>
            <p:nvPr/>
          </p:nvSpPr>
          <p:spPr>
            <a:xfrm>
              <a:off x="5520250" y="3236705"/>
              <a:ext cx="457200" cy="379562"/>
            </a:xfrm>
            <a:prstGeom prst="lightningBolt">
              <a:avLst/>
            </a:prstGeom>
            <a:solidFill>
              <a:srgbClr val="FFC000"/>
            </a:solidFill>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Lightning Bolt 16">
              <a:extLst>
                <a:ext uri="{FF2B5EF4-FFF2-40B4-BE49-F238E27FC236}">
                  <a16:creationId xmlns:a16="http://schemas.microsoft.com/office/drawing/2014/main" id="{E61FF4FD-0982-3F48-AC30-45F6C9AF0493}"/>
                </a:ext>
              </a:extLst>
            </p:cNvPr>
            <p:cNvSpPr/>
            <p:nvPr/>
          </p:nvSpPr>
          <p:spPr>
            <a:xfrm>
              <a:off x="6078977" y="3236705"/>
              <a:ext cx="457200" cy="379562"/>
            </a:xfrm>
            <a:prstGeom prst="lightningBolt">
              <a:avLst/>
            </a:prstGeom>
            <a:solidFill>
              <a:srgbClr val="FFC000"/>
            </a:solidFill>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Lightning Bolt 17">
              <a:extLst>
                <a:ext uri="{FF2B5EF4-FFF2-40B4-BE49-F238E27FC236}">
                  <a16:creationId xmlns:a16="http://schemas.microsoft.com/office/drawing/2014/main" id="{D3BDD9EF-74AF-1B4F-84DE-65BE895771A0}"/>
                </a:ext>
              </a:extLst>
            </p:cNvPr>
            <p:cNvSpPr/>
            <p:nvPr/>
          </p:nvSpPr>
          <p:spPr>
            <a:xfrm>
              <a:off x="6637704" y="3236705"/>
              <a:ext cx="457200" cy="379562"/>
            </a:xfrm>
            <a:prstGeom prst="lightningBolt">
              <a:avLst/>
            </a:prstGeom>
            <a:solidFill>
              <a:srgbClr val="FFC000"/>
            </a:solidFill>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Lightning Bolt 18">
              <a:extLst>
                <a:ext uri="{FF2B5EF4-FFF2-40B4-BE49-F238E27FC236}">
                  <a16:creationId xmlns:a16="http://schemas.microsoft.com/office/drawing/2014/main" id="{5811793B-6FD2-104E-82CE-120AF7C2F1E6}"/>
                </a:ext>
              </a:extLst>
            </p:cNvPr>
            <p:cNvSpPr/>
            <p:nvPr/>
          </p:nvSpPr>
          <p:spPr>
            <a:xfrm>
              <a:off x="7196431" y="3236705"/>
              <a:ext cx="457200" cy="379562"/>
            </a:xfrm>
            <a:prstGeom prst="lightningBolt">
              <a:avLst/>
            </a:prstGeom>
            <a:solidFill>
              <a:srgbClr val="FFC000"/>
            </a:solidFill>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Lightning Bolt 19">
              <a:extLst>
                <a:ext uri="{FF2B5EF4-FFF2-40B4-BE49-F238E27FC236}">
                  <a16:creationId xmlns:a16="http://schemas.microsoft.com/office/drawing/2014/main" id="{0F1F29F6-00B6-DD49-B986-44A909D86219}"/>
                </a:ext>
              </a:extLst>
            </p:cNvPr>
            <p:cNvSpPr/>
            <p:nvPr/>
          </p:nvSpPr>
          <p:spPr>
            <a:xfrm>
              <a:off x="7755163" y="3236705"/>
              <a:ext cx="457200" cy="379562"/>
            </a:xfrm>
            <a:prstGeom prst="lightningBolt">
              <a:avLst/>
            </a:prstGeom>
            <a:solidFill>
              <a:srgbClr val="FFC000"/>
            </a:solidFill>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7903C07E-0465-BA45-A585-629722C7550F}"/>
              </a:ext>
            </a:extLst>
          </p:cNvPr>
          <p:cNvSpPr txBox="1"/>
          <p:nvPr/>
        </p:nvSpPr>
        <p:spPr>
          <a:xfrm>
            <a:off x="6971548" y="2286024"/>
            <a:ext cx="1418978" cy="584775"/>
          </a:xfrm>
          <a:prstGeom prst="rect">
            <a:avLst/>
          </a:prstGeom>
          <a:noFill/>
        </p:spPr>
        <p:txBody>
          <a:bodyPr wrap="none" rtlCol="0">
            <a:spAutoFit/>
          </a:bodyPr>
          <a:lstStyle/>
          <a:p>
            <a:r>
              <a:rPr lang="en-US" sz="3200" dirty="0">
                <a:latin typeface="Courier" pitchFamily="2" charset="0"/>
              </a:rPr>
              <a:t>“off”</a:t>
            </a:r>
          </a:p>
        </p:txBody>
      </p:sp>
      <p:sp>
        <p:nvSpPr>
          <p:cNvPr id="24" name="TextBox 23">
            <a:extLst>
              <a:ext uri="{FF2B5EF4-FFF2-40B4-BE49-F238E27FC236}">
                <a16:creationId xmlns:a16="http://schemas.microsoft.com/office/drawing/2014/main" id="{9E3A594F-83F5-A843-8F4B-2C64A3410342}"/>
              </a:ext>
            </a:extLst>
          </p:cNvPr>
          <p:cNvSpPr txBox="1"/>
          <p:nvPr/>
        </p:nvSpPr>
        <p:spPr>
          <a:xfrm>
            <a:off x="7094979" y="3937622"/>
            <a:ext cx="1172116" cy="584775"/>
          </a:xfrm>
          <a:prstGeom prst="rect">
            <a:avLst/>
          </a:prstGeom>
          <a:noFill/>
        </p:spPr>
        <p:txBody>
          <a:bodyPr wrap="none" rtlCol="0">
            <a:spAutoFit/>
          </a:bodyPr>
          <a:lstStyle/>
          <a:p>
            <a:r>
              <a:rPr lang="en-US" sz="3200" dirty="0">
                <a:latin typeface="Courier" pitchFamily="2" charset="0"/>
              </a:rPr>
              <a:t>“on”</a:t>
            </a:r>
          </a:p>
        </p:txBody>
      </p:sp>
    </p:spTree>
    <p:extLst>
      <p:ext uri="{BB962C8B-B14F-4D97-AF65-F5344CB8AC3E}">
        <p14:creationId xmlns:p14="http://schemas.microsoft.com/office/powerpoint/2010/main" val="887948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9" presetClass="emph" presetSubtype="0" fill="hold" grpId="0" nodeType="clickEffect">
                                  <p:stCondLst>
                                    <p:cond delay="0"/>
                                  </p:stCondLst>
                                  <p:childTnLst>
                                    <p:animClr clrSpc="rgb" dir="cw">
                                      <p:cBhvr override="childStyle">
                                        <p:cTn id="6" dur="10" fill="hold"/>
                                        <p:tgtEl>
                                          <p:spTgt spid="21"/>
                                        </p:tgtEl>
                                        <p:attrNameLst>
                                          <p:attrName>style.color</p:attrName>
                                        </p:attrNameLst>
                                      </p:cBhvr>
                                      <p:to>
                                        <a:schemeClr val="accent2"/>
                                      </p:to>
                                    </p:animClr>
                                    <p:animClr clrSpc="rgb" dir="cw">
                                      <p:cBhvr>
                                        <p:cTn id="7" dur="10" fill="hold"/>
                                        <p:tgtEl>
                                          <p:spTgt spid="21"/>
                                        </p:tgtEl>
                                        <p:attrNameLst>
                                          <p:attrName>fillcolor</p:attrName>
                                        </p:attrNameLst>
                                      </p:cBhvr>
                                      <p:to>
                                        <a:schemeClr val="accent2"/>
                                      </p:to>
                                    </p:animClr>
                                    <p:set>
                                      <p:cBhvr>
                                        <p:cTn id="8" dur="10" fill="hold"/>
                                        <p:tgtEl>
                                          <p:spTgt spid="21"/>
                                        </p:tgtEl>
                                        <p:attrNameLst>
                                          <p:attrName>fill.type</p:attrName>
                                        </p:attrNameLst>
                                      </p:cBhvr>
                                      <p:to>
                                        <p:strVal val="solid"/>
                                      </p:to>
                                    </p:set>
                                    <p:set>
                                      <p:cBhvr>
                                        <p:cTn id="9" dur="10" fill="hold"/>
                                        <p:tgtEl>
                                          <p:spTgt spid="21"/>
                                        </p:tgtEl>
                                        <p:attrNameLst>
                                          <p:attrName>fill.on</p:attrName>
                                        </p:attrNameLst>
                                      </p:cBhvr>
                                      <p:to>
                                        <p:strVal val="true"/>
                                      </p:to>
                                    </p:set>
                                  </p:childTnLst>
                                </p:cTn>
                              </p:par>
                              <p:par>
                                <p:cTn id="10" presetID="1" presetClass="entr" presetSubtype="0" fill="hold" nodeType="withEffect">
                                  <p:stCondLst>
                                    <p:cond delay="0"/>
                                  </p:stCondLst>
                                  <p:childTnLst>
                                    <p:set>
                                      <p:cBhvr>
                                        <p:cTn id="11" dur="1" fill="hold">
                                          <p:stCondLst>
                                            <p:cond delay="0"/>
                                          </p:stCondLst>
                                        </p:cTn>
                                        <p:tgtEl>
                                          <p:spTgt spid="22"/>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24"/>
                                        </p:tgtEl>
                                        <p:attrNameLst>
                                          <p:attrName>style.visibility</p:attrName>
                                        </p:attrNameLst>
                                      </p:cBhvr>
                                      <p:to>
                                        <p:strVal val="visible"/>
                                      </p:to>
                                    </p:set>
                                  </p:childTnLst>
                                </p:cTn>
                              </p:par>
                              <p:par>
                                <p:cTn id="14" presetID="1" presetClass="exit" presetSubtype="0" fill="hold" grpId="0" nodeType="withEffect">
                                  <p:stCondLst>
                                    <p:cond delay="0"/>
                                  </p:stCondLst>
                                  <p:childTnLst>
                                    <p:set>
                                      <p:cBhvr>
                                        <p:cTn id="15" dur="1" fill="hold">
                                          <p:stCondLst>
                                            <p:cond delay="0"/>
                                          </p:stCondLst>
                                        </p:cTn>
                                        <p:tgtEl>
                                          <p:spTgt spid="2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3" grpId="0"/>
      <p:bldP spid="24"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260054-F403-324A-8E64-89DF98ED5144}"/>
              </a:ext>
            </a:extLst>
          </p:cNvPr>
          <p:cNvSpPr>
            <a:spLocks noGrp="1"/>
          </p:cNvSpPr>
          <p:nvPr>
            <p:ph type="title"/>
          </p:nvPr>
        </p:nvSpPr>
        <p:spPr/>
        <p:txBody>
          <a:bodyPr/>
          <a:lstStyle/>
          <a:p>
            <a:r>
              <a:rPr lang="en-US" dirty="0"/>
              <a:t>Multiple bits</a:t>
            </a:r>
          </a:p>
        </p:txBody>
      </p:sp>
      <p:sp>
        <p:nvSpPr>
          <p:cNvPr id="3" name="Content Placeholder 2">
            <a:extLst>
              <a:ext uri="{FF2B5EF4-FFF2-40B4-BE49-F238E27FC236}">
                <a16:creationId xmlns:a16="http://schemas.microsoft.com/office/drawing/2014/main" id="{93E55EDF-2462-4A4D-B4CC-406726CC4D32}"/>
              </a:ext>
            </a:extLst>
          </p:cNvPr>
          <p:cNvSpPr>
            <a:spLocks noGrp="1"/>
          </p:cNvSpPr>
          <p:nvPr>
            <p:ph idx="1"/>
          </p:nvPr>
        </p:nvSpPr>
        <p:spPr>
          <a:xfrm>
            <a:off x="3384714" y="865905"/>
            <a:ext cx="8229600" cy="4876800"/>
          </a:xfrm>
        </p:spPr>
        <p:txBody>
          <a:bodyPr anchor="t">
            <a:normAutofit/>
          </a:bodyPr>
          <a:lstStyle/>
          <a:p>
            <a:r>
              <a:rPr lang="en-US" sz="3200" dirty="0"/>
              <a:t>1 bit:</a:t>
            </a:r>
          </a:p>
          <a:p>
            <a:endParaRPr lang="en-US" sz="3200" dirty="0"/>
          </a:p>
          <a:p>
            <a:r>
              <a:rPr lang="en-US" sz="3200" dirty="0"/>
              <a:t>2 bits:</a:t>
            </a:r>
          </a:p>
          <a:p>
            <a:endParaRPr lang="en-US" sz="3200" dirty="0"/>
          </a:p>
          <a:p>
            <a:r>
              <a:rPr lang="en-US" sz="3200" dirty="0"/>
              <a:t>3 bits:</a:t>
            </a:r>
          </a:p>
          <a:p>
            <a:endParaRPr lang="en-US" sz="3200" dirty="0"/>
          </a:p>
          <a:p>
            <a:r>
              <a:rPr lang="en-US" sz="3200" dirty="0"/>
              <a:t>4 bits:</a:t>
            </a:r>
          </a:p>
        </p:txBody>
      </p:sp>
      <p:grpSp>
        <p:nvGrpSpPr>
          <p:cNvPr id="165" name="Group 164">
            <a:extLst>
              <a:ext uri="{FF2B5EF4-FFF2-40B4-BE49-F238E27FC236}">
                <a16:creationId xmlns:a16="http://schemas.microsoft.com/office/drawing/2014/main" id="{84BF601E-90FE-F94A-933A-A3D736C9EB8C}"/>
              </a:ext>
            </a:extLst>
          </p:cNvPr>
          <p:cNvGrpSpPr/>
          <p:nvPr/>
        </p:nvGrpSpPr>
        <p:grpSpPr>
          <a:xfrm>
            <a:off x="5049993" y="990601"/>
            <a:ext cx="3447689" cy="452887"/>
            <a:chOff x="2122478" y="1600200"/>
            <a:chExt cx="3447689" cy="452887"/>
          </a:xfrm>
        </p:grpSpPr>
        <p:sp>
          <p:nvSpPr>
            <p:cNvPr id="6" name="Rectangle 5">
              <a:extLst>
                <a:ext uri="{FF2B5EF4-FFF2-40B4-BE49-F238E27FC236}">
                  <a16:creationId xmlns:a16="http://schemas.microsoft.com/office/drawing/2014/main" id="{A4581E18-8635-1B40-9F80-A731D66C4282}"/>
                </a:ext>
              </a:extLst>
            </p:cNvPr>
            <p:cNvSpPr/>
            <p:nvPr/>
          </p:nvSpPr>
          <p:spPr>
            <a:xfrm>
              <a:off x="2122478" y="1600200"/>
              <a:ext cx="1431985" cy="452887"/>
            </a:xfrm>
            <a:prstGeom prst="rect">
              <a:avLst/>
            </a:prstGeom>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03470"/>
                  </a:solidFill>
                </a:rPr>
                <a:t>OFF</a:t>
              </a:r>
            </a:p>
          </p:txBody>
        </p:sp>
        <p:sp>
          <p:nvSpPr>
            <p:cNvPr id="7" name="Rectangle 6">
              <a:extLst>
                <a:ext uri="{FF2B5EF4-FFF2-40B4-BE49-F238E27FC236}">
                  <a16:creationId xmlns:a16="http://schemas.microsoft.com/office/drawing/2014/main" id="{25D63090-CBB0-7F49-9EF9-555430CC1A76}"/>
                </a:ext>
              </a:extLst>
            </p:cNvPr>
            <p:cNvSpPr/>
            <p:nvPr/>
          </p:nvSpPr>
          <p:spPr>
            <a:xfrm>
              <a:off x="4138182" y="1600200"/>
              <a:ext cx="1431985" cy="452887"/>
            </a:xfrm>
            <a:prstGeom prst="rect">
              <a:avLst/>
            </a:prstGeom>
            <a:solidFill>
              <a:srgbClr val="FFC000"/>
            </a:solidFill>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03470"/>
                  </a:solidFill>
                </a:rPr>
                <a:t>ON</a:t>
              </a:r>
            </a:p>
          </p:txBody>
        </p:sp>
      </p:grpSp>
      <p:grpSp>
        <p:nvGrpSpPr>
          <p:cNvPr id="166" name="Group 165">
            <a:extLst>
              <a:ext uri="{FF2B5EF4-FFF2-40B4-BE49-F238E27FC236}">
                <a16:creationId xmlns:a16="http://schemas.microsoft.com/office/drawing/2014/main" id="{EE4AACAF-2AD3-B443-9038-CF7A2E1A0A09}"/>
              </a:ext>
            </a:extLst>
          </p:cNvPr>
          <p:cNvGrpSpPr/>
          <p:nvPr/>
        </p:nvGrpSpPr>
        <p:grpSpPr>
          <a:xfrm>
            <a:off x="5049993" y="2114650"/>
            <a:ext cx="6012608" cy="452890"/>
            <a:chOff x="2122479" y="2641120"/>
            <a:chExt cx="6012608" cy="452890"/>
          </a:xfrm>
        </p:grpSpPr>
        <p:grpSp>
          <p:nvGrpSpPr>
            <p:cNvPr id="16" name="Group 15">
              <a:extLst>
                <a:ext uri="{FF2B5EF4-FFF2-40B4-BE49-F238E27FC236}">
                  <a16:creationId xmlns:a16="http://schemas.microsoft.com/office/drawing/2014/main" id="{BA78D6F2-74D9-004D-99F8-F2FB2D1E7180}"/>
                </a:ext>
              </a:extLst>
            </p:cNvPr>
            <p:cNvGrpSpPr/>
            <p:nvPr/>
          </p:nvGrpSpPr>
          <p:grpSpPr>
            <a:xfrm>
              <a:off x="2122479" y="2641123"/>
              <a:ext cx="1282460" cy="452887"/>
              <a:chOff x="2380893" y="2434087"/>
              <a:chExt cx="1282460" cy="452887"/>
            </a:xfrm>
          </p:grpSpPr>
          <p:sp>
            <p:nvSpPr>
              <p:cNvPr id="8" name="Rectangle 7">
                <a:extLst>
                  <a:ext uri="{FF2B5EF4-FFF2-40B4-BE49-F238E27FC236}">
                    <a16:creationId xmlns:a16="http://schemas.microsoft.com/office/drawing/2014/main" id="{26588959-F864-2944-AD8C-948C9A03787A}"/>
                  </a:ext>
                </a:extLst>
              </p:cNvPr>
              <p:cNvSpPr/>
              <p:nvPr/>
            </p:nvSpPr>
            <p:spPr>
              <a:xfrm>
                <a:off x="2380893" y="2434087"/>
                <a:ext cx="641230" cy="452887"/>
              </a:xfrm>
              <a:prstGeom prst="rect">
                <a:avLst/>
              </a:prstGeom>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03470"/>
                    </a:solidFill>
                  </a:rPr>
                  <a:t>OFF</a:t>
                </a:r>
              </a:p>
            </p:txBody>
          </p:sp>
          <p:sp>
            <p:nvSpPr>
              <p:cNvPr id="10" name="Rectangle 9">
                <a:extLst>
                  <a:ext uri="{FF2B5EF4-FFF2-40B4-BE49-F238E27FC236}">
                    <a16:creationId xmlns:a16="http://schemas.microsoft.com/office/drawing/2014/main" id="{F0BED70E-BCCB-5148-AB93-22DBD56B1992}"/>
                  </a:ext>
                </a:extLst>
              </p:cNvPr>
              <p:cNvSpPr/>
              <p:nvPr/>
            </p:nvSpPr>
            <p:spPr>
              <a:xfrm>
                <a:off x="3022123" y="2434087"/>
                <a:ext cx="641230" cy="452887"/>
              </a:xfrm>
              <a:prstGeom prst="rect">
                <a:avLst/>
              </a:prstGeom>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03470"/>
                    </a:solidFill>
                  </a:rPr>
                  <a:t>OFF</a:t>
                </a:r>
              </a:p>
            </p:txBody>
          </p:sp>
        </p:grpSp>
        <p:grpSp>
          <p:nvGrpSpPr>
            <p:cNvPr id="17" name="Group 16">
              <a:extLst>
                <a:ext uri="{FF2B5EF4-FFF2-40B4-BE49-F238E27FC236}">
                  <a16:creationId xmlns:a16="http://schemas.microsoft.com/office/drawing/2014/main" id="{FE158809-8C58-3943-837A-0632EAF3AD82}"/>
                </a:ext>
              </a:extLst>
            </p:cNvPr>
            <p:cNvGrpSpPr/>
            <p:nvPr/>
          </p:nvGrpSpPr>
          <p:grpSpPr>
            <a:xfrm>
              <a:off x="3725554" y="2641123"/>
              <a:ext cx="1282460" cy="452887"/>
              <a:chOff x="3983968" y="2434087"/>
              <a:chExt cx="1282460" cy="452887"/>
            </a:xfrm>
          </p:grpSpPr>
          <p:sp>
            <p:nvSpPr>
              <p:cNvPr id="9" name="Rectangle 8">
                <a:extLst>
                  <a:ext uri="{FF2B5EF4-FFF2-40B4-BE49-F238E27FC236}">
                    <a16:creationId xmlns:a16="http://schemas.microsoft.com/office/drawing/2014/main" id="{7FC8AA9B-82B7-2245-A516-932F6412C323}"/>
                  </a:ext>
                </a:extLst>
              </p:cNvPr>
              <p:cNvSpPr/>
              <p:nvPr/>
            </p:nvSpPr>
            <p:spPr>
              <a:xfrm>
                <a:off x="4625198" y="2434087"/>
                <a:ext cx="641230" cy="452887"/>
              </a:xfrm>
              <a:prstGeom prst="rect">
                <a:avLst/>
              </a:prstGeom>
              <a:solidFill>
                <a:srgbClr val="FFC000"/>
              </a:solidFill>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03470"/>
                    </a:solidFill>
                  </a:rPr>
                  <a:t>ON</a:t>
                </a:r>
              </a:p>
            </p:txBody>
          </p:sp>
          <p:sp>
            <p:nvSpPr>
              <p:cNvPr id="11" name="Rectangle 10">
                <a:extLst>
                  <a:ext uri="{FF2B5EF4-FFF2-40B4-BE49-F238E27FC236}">
                    <a16:creationId xmlns:a16="http://schemas.microsoft.com/office/drawing/2014/main" id="{941B3D18-9A2A-EA46-870A-72CE2AAF0382}"/>
                  </a:ext>
                </a:extLst>
              </p:cNvPr>
              <p:cNvSpPr/>
              <p:nvPr/>
            </p:nvSpPr>
            <p:spPr>
              <a:xfrm>
                <a:off x="3983968" y="2434087"/>
                <a:ext cx="641230" cy="452887"/>
              </a:xfrm>
              <a:prstGeom prst="rect">
                <a:avLst/>
              </a:prstGeom>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03470"/>
                    </a:solidFill>
                  </a:rPr>
                  <a:t>OFF</a:t>
                </a:r>
              </a:p>
            </p:txBody>
          </p:sp>
        </p:grpSp>
        <p:grpSp>
          <p:nvGrpSpPr>
            <p:cNvPr id="18" name="Group 17">
              <a:extLst>
                <a:ext uri="{FF2B5EF4-FFF2-40B4-BE49-F238E27FC236}">
                  <a16:creationId xmlns:a16="http://schemas.microsoft.com/office/drawing/2014/main" id="{012E24B8-3169-FC47-B1F7-E7879A1FC63E}"/>
                </a:ext>
              </a:extLst>
            </p:cNvPr>
            <p:cNvGrpSpPr/>
            <p:nvPr/>
          </p:nvGrpSpPr>
          <p:grpSpPr>
            <a:xfrm>
              <a:off x="5249552" y="2641122"/>
              <a:ext cx="1282460" cy="452888"/>
              <a:chOff x="5507966" y="2434086"/>
              <a:chExt cx="1282460" cy="452888"/>
            </a:xfrm>
          </p:grpSpPr>
          <p:sp>
            <p:nvSpPr>
              <p:cNvPr id="12" name="Rectangle 11">
                <a:extLst>
                  <a:ext uri="{FF2B5EF4-FFF2-40B4-BE49-F238E27FC236}">
                    <a16:creationId xmlns:a16="http://schemas.microsoft.com/office/drawing/2014/main" id="{5CE7A681-AA97-264E-A38C-BB1D38AF0CB2}"/>
                  </a:ext>
                </a:extLst>
              </p:cNvPr>
              <p:cNvSpPr/>
              <p:nvPr/>
            </p:nvSpPr>
            <p:spPr>
              <a:xfrm>
                <a:off x="6149196" y="2434086"/>
                <a:ext cx="641230" cy="452887"/>
              </a:xfrm>
              <a:prstGeom prst="rect">
                <a:avLst/>
              </a:prstGeom>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03470"/>
                    </a:solidFill>
                  </a:rPr>
                  <a:t>OFF</a:t>
                </a:r>
              </a:p>
            </p:txBody>
          </p:sp>
          <p:sp>
            <p:nvSpPr>
              <p:cNvPr id="13" name="Rectangle 12">
                <a:extLst>
                  <a:ext uri="{FF2B5EF4-FFF2-40B4-BE49-F238E27FC236}">
                    <a16:creationId xmlns:a16="http://schemas.microsoft.com/office/drawing/2014/main" id="{AE7D2BC2-1F52-234A-93A6-76ABF1E5FEF5}"/>
                  </a:ext>
                </a:extLst>
              </p:cNvPr>
              <p:cNvSpPr/>
              <p:nvPr/>
            </p:nvSpPr>
            <p:spPr>
              <a:xfrm>
                <a:off x="5507966" y="2434087"/>
                <a:ext cx="641230" cy="452887"/>
              </a:xfrm>
              <a:prstGeom prst="rect">
                <a:avLst/>
              </a:prstGeom>
              <a:solidFill>
                <a:srgbClr val="FFC000"/>
              </a:solidFill>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03470"/>
                    </a:solidFill>
                  </a:rPr>
                  <a:t>ON</a:t>
                </a:r>
              </a:p>
            </p:txBody>
          </p:sp>
        </p:grpSp>
        <p:grpSp>
          <p:nvGrpSpPr>
            <p:cNvPr id="19" name="Group 18">
              <a:extLst>
                <a:ext uri="{FF2B5EF4-FFF2-40B4-BE49-F238E27FC236}">
                  <a16:creationId xmlns:a16="http://schemas.microsoft.com/office/drawing/2014/main" id="{160E80E9-C980-8342-B120-688D1F945B8E}"/>
                </a:ext>
              </a:extLst>
            </p:cNvPr>
            <p:cNvGrpSpPr/>
            <p:nvPr/>
          </p:nvGrpSpPr>
          <p:grpSpPr>
            <a:xfrm>
              <a:off x="6852627" y="2641120"/>
              <a:ext cx="1282460" cy="452888"/>
              <a:chOff x="7111041" y="2434084"/>
              <a:chExt cx="1282460" cy="452888"/>
            </a:xfrm>
          </p:grpSpPr>
          <p:sp>
            <p:nvSpPr>
              <p:cNvPr id="14" name="Rectangle 13">
                <a:extLst>
                  <a:ext uri="{FF2B5EF4-FFF2-40B4-BE49-F238E27FC236}">
                    <a16:creationId xmlns:a16="http://schemas.microsoft.com/office/drawing/2014/main" id="{63971E7C-91E2-D544-8228-D5F29C566CF9}"/>
                  </a:ext>
                </a:extLst>
              </p:cNvPr>
              <p:cNvSpPr/>
              <p:nvPr/>
            </p:nvSpPr>
            <p:spPr>
              <a:xfrm>
                <a:off x="7111041" y="2434085"/>
                <a:ext cx="641230" cy="452887"/>
              </a:xfrm>
              <a:prstGeom prst="rect">
                <a:avLst/>
              </a:prstGeom>
              <a:solidFill>
                <a:srgbClr val="FFC000"/>
              </a:solidFill>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03470"/>
                    </a:solidFill>
                  </a:rPr>
                  <a:t>ON</a:t>
                </a:r>
              </a:p>
            </p:txBody>
          </p:sp>
          <p:sp>
            <p:nvSpPr>
              <p:cNvPr id="15" name="Rectangle 14">
                <a:extLst>
                  <a:ext uri="{FF2B5EF4-FFF2-40B4-BE49-F238E27FC236}">
                    <a16:creationId xmlns:a16="http://schemas.microsoft.com/office/drawing/2014/main" id="{3C80F604-61C1-7447-A4D8-BC52714ED1CD}"/>
                  </a:ext>
                </a:extLst>
              </p:cNvPr>
              <p:cNvSpPr/>
              <p:nvPr/>
            </p:nvSpPr>
            <p:spPr>
              <a:xfrm>
                <a:off x="7752271" y="2434084"/>
                <a:ext cx="641230" cy="452887"/>
              </a:xfrm>
              <a:prstGeom prst="rect">
                <a:avLst/>
              </a:prstGeom>
              <a:solidFill>
                <a:srgbClr val="FFC000"/>
              </a:solidFill>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03470"/>
                    </a:solidFill>
                  </a:rPr>
                  <a:t>ON</a:t>
                </a:r>
              </a:p>
            </p:txBody>
          </p:sp>
        </p:grpSp>
      </p:grpSp>
      <p:grpSp>
        <p:nvGrpSpPr>
          <p:cNvPr id="167" name="Group 166">
            <a:extLst>
              <a:ext uri="{FF2B5EF4-FFF2-40B4-BE49-F238E27FC236}">
                <a16:creationId xmlns:a16="http://schemas.microsoft.com/office/drawing/2014/main" id="{B476FF74-EDB9-1F45-9375-F2E6A471FBA7}"/>
              </a:ext>
            </a:extLst>
          </p:cNvPr>
          <p:cNvGrpSpPr/>
          <p:nvPr/>
        </p:nvGrpSpPr>
        <p:grpSpPr>
          <a:xfrm>
            <a:off x="4974288" y="3326547"/>
            <a:ext cx="6874695" cy="452890"/>
            <a:chOff x="2136871" y="3684820"/>
            <a:chExt cx="6874695" cy="452890"/>
          </a:xfrm>
        </p:grpSpPr>
        <p:grpSp>
          <p:nvGrpSpPr>
            <p:cNvPr id="64" name="Group 63">
              <a:extLst>
                <a:ext uri="{FF2B5EF4-FFF2-40B4-BE49-F238E27FC236}">
                  <a16:creationId xmlns:a16="http://schemas.microsoft.com/office/drawing/2014/main" id="{FD5A0505-FB7B-9F45-9382-3CC38CBD8AEB}"/>
                </a:ext>
              </a:extLst>
            </p:cNvPr>
            <p:cNvGrpSpPr/>
            <p:nvPr/>
          </p:nvGrpSpPr>
          <p:grpSpPr>
            <a:xfrm>
              <a:off x="2136871" y="3684820"/>
              <a:ext cx="736717" cy="452890"/>
              <a:chOff x="2530417" y="3812151"/>
              <a:chExt cx="736717" cy="452890"/>
            </a:xfrm>
          </p:grpSpPr>
          <p:grpSp>
            <p:nvGrpSpPr>
              <p:cNvPr id="20" name="Group 19">
                <a:extLst>
                  <a:ext uri="{FF2B5EF4-FFF2-40B4-BE49-F238E27FC236}">
                    <a16:creationId xmlns:a16="http://schemas.microsoft.com/office/drawing/2014/main" id="{D007CD6E-AB59-4D49-984F-43DE7ADD9363}"/>
                  </a:ext>
                </a:extLst>
              </p:cNvPr>
              <p:cNvGrpSpPr/>
              <p:nvPr/>
            </p:nvGrpSpPr>
            <p:grpSpPr>
              <a:xfrm>
                <a:off x="2530417" y="3812154"/>
                <a:ext cx="491706" cy="452887"/>
                <a:chOff x="2380893" y="2434087"/>
                <a:chExt cx="1282460" cy="452887"/>
              </a:xfrm>
            </p:grpSpPr>
            <p:sp>
              <p:nvSpPr>
                <p:cNvPr id="21" name="Rectangle 20">
                  <a:extLst>
                    <a:ext uri="{FF2B5EF4-FFF2-40B4-BE49-F238E27FC236}">
                      <a16:creationId xmlns:a16="http://schemas.microsoft.com/office/drawing/2014/main" id="{DE61A014-A28E-824B-B6D0-5F406DE8E8C2}"/>
                    </a:ext>
                  </a:extLst>
                </p:cNvPr>
                <p:cNvSpPr/>
                <p:nvPr/>
              </p:nvSpPr>
              <p:spPr>
                <a:xfrm>
                  <a:off x="2380893" y="2434087"/>
                  <a:ext cx="641230" cy="452887"/>
                </a:xfrm>
                <a:prstGeom prst="rect">
                  <a:avLst/>
                </a:prstGeom>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solidFill>
                        <a:srgbClr val="003470"/>
                      </a:solidFill>
                    </a:rPr>
                    <a:t>OFF</a:t>
                  </a:r>
                </a:p>
              </p:txBody>
            </p:sp>
            <p:sp>
              <p:nvSpPr>
                <p:cNvPr id="22" name="Rectangle 21">
                  <a:extLst>
                    <a:ext uri="{FF2B5EF4-FFF2-40B4-BE49-F238E27FC236}">
                      <a16:creationId xmlns:a16="http://schemas.microsoft.com/office/drawing/2014/main" id="{A8788588-197B-8F46-B483-A52DC987ABF9}"/>
                    </a:ext>
                  </a:extLst>
                </p:cNvPr>
                <p:cNvSpPr/>
                <p:nvPr/>
              </p:nvSpPr>
              <p:spPr>
                <a:xfrm>
                  <a:off x="3022123" y="2434087"/>
                  <a:ext cx="641230" cy="452887"/>
                </a:xfrm>
                <a:prstGeom prst="rect">
                  <a:avLst/>
                </a:prstGeom>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solidFill>
                        <a:srgbClr val="003470"/>
                      </a:solidFill>
                    </a:rPr>
                    <a:t>OFF</a:t>
                  </a:r>
                </a:p>
              </p:txBody>
            </p:sp>
          </p:grpSp>
          <p:sp>
            <p:nvSpPr>
              <p:cNvPr id="44" name="Rectangle 43">
                <a:extLst>
                  <a:ext uri="{FF2B5EF4-FFF2-40B4-BE49-F238E27FC236}">
                    <a16:creationId xmlns:a16="http://schemas.microsoft.com/office/drawing/2014/main" id="{AE41E135-5117-3749-B5D7-06B597CE74B7}"/>
                  </a:ext>
                </a:extLst>
              </p:cNvPr>
              <p:cNvSpPr/>
              <p:nvPr/>
            </p:nvSpPr>
            <p:spPr>
              <a:xfrm>
                <a:off x="3021281" y="3812151"/>
                <a:ext cx="245853" cy="452887"/>
              </a:xfrm>
              <a:prstGeom prst="rect">
                <a:avLst/>
              </a:prstGeom>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solidFill>
                      <a:srgbClr val="003470"/>
                    </a:solidFill>
                  </a:rPr>
                  <a:t>OFF</a:t>
                </a:r>
              </a:p>
            </p:txBody>
          </p:sp>
        </p:grpSp>
        <p:grpSp>
          <p:nvGrpSpPr>
            <p:cNvPr id="65" name="Group 64">
              <a:extLst>
                <a:ext uri="{FF2B5EF4-FFF2-40B4-BE49-F238E27FC236}">
                  <a16:creationId xmlns:a16="http://schemas.microsoft.com/office/drawing/2014/main" id="{4C9FE873-5F9E-9B4A-AC83-DCD3C0E47176}"/>
                </a:ext>
              </a:extLst>
            </p:cNvPr>
            <p:cNvGrpSpPr/>
            <p:nvPr/>
          </p:nvGrpSpPr>
          <p:grpSpPr>
            <a:xfrm>
              <a:off x="3012816" y="3684820"/>
              <a:ext cx="737778" cy="452887"/>
              <a:chOff x="3887420" y="3812154"/>
              <a:chExt cx="737778" cy="452887"/>
            </a:xfrm>
          </p:grpSpPr>
          <p:grpSp>
            <p:nvGrpSpPr>
              <p:cNvPr id="23" name="Group 22">
                <a:extLst>
                  <a:ext uri="{FF2B5EF4-FFF2-40B4-BE49-F238E27FC236}">
                    <a16:creationId xmlns:a16="http://schemas.microsoft.com/office/drawing/2014/main" id="{B32921AF-0085-8848-8092-67CACEEE6E6A}"/>
                  </a:ext>
                </a:extLst>
              </p:cNvPr>
              <p:cNvGrpSpPr/>
              <p:nvPr/>
            </p:nvGrpSpPr>
            <p:grpSpPr>
              <a:xfrm>
                <a:off x="4133492" y="3812154"/>
                <a:ext cx="491706" cy="452887"/>
                <a:chOff x="3983968" y="2434087"/>
                <a:chExt cx="1282460" cy="452887"/>
              </a:xfrm>
            </p:grpSpPr>
            <p:sp>
              <p:nvSpPr>
                <p:cNvPr id="24" name="Rectangle 23">
                  <a:extLst>
                    <a:ext uri="{FF2B5EF4-FFF2-40B4-BE49-F238E27FC236}">
                      <a16:creationId xmlns:a16="http://schemas.microsoft.com/office/drawing/2014/main" id="{7699EE88-58D8-5F4C-947C-15336D03A28B}"/>
                    </a:ext>
                  </a:extLst>
                </p:cNvPr>
                <p:cNvSpPr/>
                <p:nvPr/>
              </p:nvSpPr>
              <p:spPr>
                <a:xfrm>
                  <a:off x="4625198" y="2434087"/>
                  <a:ext cx="641230" cy="452887"/>
                </a:xfrm>
                <a:prstGeom prst="rect">
                  <a:avLst/>
                </a:prstGeom>
                <a:solidFill>
                  <a:srgbClr val="FFC000"/>
                </a:solidFill>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solidFill>
                        <a:srgbClr val="003470"/>
                      </a:solidFill>
                    </a:rPr>
                    <a:t>ON</a:t>
                  </a:r>
                </a:p>
              </p:txBody>
            </p:sp>
            <p:sp>
              <p:nvSpPr>
                <p:cNvPr id="25" name="Rectangle 24">
                  <a:extLst>
                    <a:ext uri="{FF2B5EF4-FFF2-40B4-BE49-F238E27FC236}">
                      <a16:creationId xmlns:a16="http://schemas.microsoft.com/office/drawing/2014/main" id="{52DC13A7-9A07-B246-BBE5-A79F4E34A104}"/>
                    </a:ext>
                  </a:extLst>
                </p:cNvPr>
                <p:cNvSpPr/>
                <p:nvPr/>
              </p:nvSpPr>
              <p:spPr>
                <a:xfrm>
                  <a:off x="3983968" y="2434087"/>
                  <a:ext cx="641230" cy="452887"/>
                </a:xfrm>
                <a:prstGeom prst="rect">
                  <a:avLst/>
                </a:prstGeom>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solidFill>
                        <a:srgbClr val="003470"/>
                      </a:solidFill>
                    </a:rPr>
                    <a:t>OFF</a:t>
                  </a:r>
                </a:p>
              </p:txBody>
            </p:sp>
          </p:grpSp>
          <p:sp>
            <p:nvSpPr>
              <p:cNvPr id="45" name="Rectangle 44">
                <a:extLst>
                  <a:ext uri="{FF2B5EF4-FFF2-40B4-BE49-F238E27FC236}">
                    <a16:creationId xmlns:a16="http://schemas.microsoft.com/office/drawing/2014/main" id="{41745B7E-78A3-9D4A-89DD-8340EF0D6C55}"/>
                  </a:ext>
                </a:extLst>
              </p:cNvPr>
              <p:cNvSpPr/>
              <p:nvPr/>
            </p:nvSpPr>
            <p:spPr>
              <a:xfrm>
                <a:off x="3887420" y="3812154"/>
                <a:ext cx="245853" cy="452887"/>
              </a:xfrm>
              <a:prstGeom prst="rect">
                <a:avLst/>
              </a:prstGeom>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solidFill>
                      <a:srgbClr val="003470"/>
                    </a:solidFill>
                  </a:rPr>
                  <a:t>OFF</a:t>
                </a:r>
              </a:p>
            </p:txBody>
          </p:sp>
        </p:grpSp>
        <p:grpSp>
          <p:nvGrpSpPr>
            <p:cNvPr id="66" name="Group 65">
              <a:extLst>
                <a:ext uri="{FF2B5EF4-FFF2-40B4-BE49-F238E27FC236}">
                  <a16:creationId xmlns:a16="http://schemas.microsoft.com/office/drawing/2014/main" id="{6C1EED88-455B-C54A-9920-EC35A6E5BAA8}"/>
                </a:ext>
              </a:extLst>
            </p:cNvPr>
            <p:cNvGrpSpPr/>
            <p:nvPr/>
          </p:nvGrpSpPr>
          <p:grpSpPr>
            <a:xfrm>
              <a:off x="3889822" y="3684820"/>
              <a:ext cx="737778" cy="452888"/>
              <a:chOff x="5411418" y="3812150"/>
              <a:chExt cx="737778" cy="452888"/>
            </a:xfrm>
          </p:grpSpPr>
          <p:grpSp>
            <p:nvGrpSpPr>
              <p:cNvPr id="26" name="Group 25">
                <a:extLst>
                  <a:ext uri="{FF2B5EF4-FFF2-40B4-BE49-F238E27FC236}">
                    <a16:creationId xmlns:a16="http://schemas.microsoft.com/office/drawing/2014/main" id="{6391F172-E8ED-3842-B9EA-E55F7A8F786A}"/>
                  </a:ext>
                </a:extLst>
              </p:cNvPr>
              <p:cNvGrpSpPr/>
              <p:nvPr/>
            </p:nvGrpSpPr>
            <p:grpSpPr>
              <a:xfrm>
                <a:off x="5657490" y="3812150"/>
                <a:ext cx="491706" cy="452888"/>
                <a:chOff x="5507966" y="2434086"/>
                <a:chExt cx="1282460" cy="452888"/>
              </a:xfrm>
            </p:grpSpPr>
            <p:sp>
              <p:nvSpPr>
                <p:cNvPr id="27" name="Rectangle 26">
                  <a:extLst>
                    <a:ext uri="{FF2B5EF4-FFF2-40B4-BE49-F238E27FC236}">
                      <a16:creationId xmlns:a16="http://schemas.microsoft.com/office/drawing/2014/main" id="{7FE734EC-F8DA-794C-8C13-0A988F6F767F}"/>
                    </a:ext>
                  </a:extLst>
                </p:cNvPr>
                <p:cNvSpPr/>
                <p:nvPr/>
              </p:nvSpPr>
              <p:spPr>
                <a:xfrm>
                  <a:off x="6149196" y="2434086"/>
                  <a:ext cx="641230" cy="452887"/>
                </a:xfrm>
                <a:prstGeom prst="rect">
                  <a:avLst/>
                </a:prstGeom>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solidFill>
                        <a:srgbClr val="003470"/>
                      </a:solidFill>
                    </a:rPr>
                    <a:t>OFF</a:t>
                  </a:r>
                </a:p>
              </p:txBody>
            </p:sp>
            <p:sp>
              <p:nvSpPr>
                <p:cNvPr id="28" name="Rectangle 27">
                  <a:extLst>
                    <a:ext uri="{FF2B5EF4-FFF2-40B4-BE49-F238E27FC236}">
                      <a16:creationId xmlns:a16="http://schemas.microsoft.com/office/drawing/2014/main" id="{36FB291D-CF2F-B54D-A159-E6E09BEBC9ED}"/>
                    </a:ext>
                  </a:extLst>
                </p:cNvPr>
                <p:cNvSpPr/>
                <p:nvPr/>
              </p:nvSpPr>
              <p:spPr>
                <a:xfrm>
                  <a:off x="5507966" y="2434087"/>
                  <a:ext cx="641230" cy="452887"/>
                </a:xfrm>
                <a:prstGeom prst="rect">
                  <a:avLst/>
                </a:prstGeom>
                <a:solidFill>
                  <a:srgbClr val="FFC000"/>
                </a:solidFill>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solidFill>
                        <a:srgbClr val="003470"/>
                      </a:solidFill>
                    </a:rPr>
                    <a:t>ON</a:t>
                  </a:r>
                </a:p>
              </p:txBody>
            </p:sp>
          </p:grpSp>
          <p:sp>
            <p:nvSpPr>
              <p:cNvPr id="46" name="Rectangle 45">
                <a:extLst>
                  <a:ext uri="{FF2B5EF4-FFF2-40B4-BE49-F238E27FC236}">
                    <a16:creationId xmlns:a16="http://schemas.microsoft.com/office/drawing/2014/main" id="{9A6018F9-1640-424A-B7C0-4144FD986887}"/>
                  </a:ext>
                </a:extLst>
              </p:cNvPr>
              <p:cNvSpPr/>
              <p:nvPr/>
            </p:nvSpPr>
            <p:spPr>
              <a:xfrm>
                <a:off x="5411418" y="3812150"/>
                <a:ext cx="245853" cy="452887"/>
              </a:xfrm>
              <a:prstGeom prst="rect">
                <a:avLst/>
              </a:prstGeom>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solidFill>
                      <a:srgbClr val="003470"/>
                    </a:solidFill>
                  </a:rPr>
                  <a:t>OFF</a:t>
                </a:r>
              </a:p>
            </p:txBody>
          </p:sp>
        </p:grpSp>
        <p:grpSp>
          <p:nvGrpSpPr>
            <p:cNvPr id="67" name="Group 66">
              <a:extLst>
                <a:ext uri="{FF2B5EF4-FFF2-40B4-BE49-F238E27FC236}">
                  <a16:creationId xmlns:a16="http://schemas.microsoft.com/office/drawing/2014/main" id="{8AC56C87-693E-A049-AF30-FB1ADD0E0041}"/>
                </a:ext>
              </a:extLst>
            </p:cNvPr>
            <p:cNvGrpSpPr/>
            <p:nvPr/>
          </p:nvGrpSpPr>
          <p:grpSpPr>
            <a:xfrm>
              <a:off x="5642773" y="3684820"/>
              <a:ext cx="737778" cy="452888"/>
              <a:chOff x="7014493" y="3812150"/>
              <a:chExt cx="737778" cy="452888"/>
            </a:xfrm>
          </p:grpSpPr>
          <p:grpSp>
            <p:nvGrpSpPr>
              <p:cNvPr id="29" name="Group 28">
                <a:extLst>
                  <a:ext uri="{FF2B5EF4-FFF2-40B4-BE49-F238E27FC236}">
                    <a16:creationId xmlns:a16="http://schemas.microsoft.com/office/drawing/2014/main" id="{DE3BDF6D-70FA-4445-9BA5-680B6357586C}"/>
                  </a:ext>
                </a:extLst>
              </p:cNvPr>
              <p:cNvGrpSpPr/>
              <p:nvPr/>
            </p:nvGrpSpPr>
            <p:grpSpPr>
              <a:xfrm>
                <a:off x="7260565" y="3812150"/>
                <a:ext cx="491706" cy="452888"/>
                <a:chOff x="7111041" y="2434084"/>
                <a:chExt cx="1282460" cy="452888"/>
              </a:xfrm>
            </p:grpSpPr>
            <p:sp>
              <p:nvSpPr>
                <p:cNvPr id="30" name="Rectangle 29">
                  <a:extLst>
                    <a:ext uri="{FF2B5EF4-FFF2-40B4-BE49-F238E27FC236}">
                      <a16:creationId xmlns:a16="http://schemas.microsoft.com/office/drawing/2014/main" id="{CB5A4A02-35C1-C440-87EA-59E62147580E}"/>
                    </a:ext>
                  </a:extLst>
                </p:cNvPr>
                <p:cNvSpPr/>
                <p:nvPr/>
              </p:nvSpPr>
              <p:spPr>
                <a:xfrm>
                  <a:off x="7111041" y="2434085"/>
                  <a:ext cx="641230" cy="452887"/>
                </a:xfrm>
                <a:prstGeom prst="rect">
                  <a:avLst/>
                </a:prstGeom>
                <a:solidFill>
                  <a:srgbClr val="FFC000"/>
                </a:solidFill>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solidFill>
                        <a:srgbClr val="003470"/>
                      </a:solidFill>
                    </a:rPr>
                    <a:t>ON</a:t>
                  </a:r>
                </a:p>
              </p:txBody>
            </p:sp>
            <p:sp>
              <p:nvSpPr>
                <p:cNvPr id="31" name="Rectangle 30">
                  <a:extLst>
                    <a:ext uri="{FF2B5EF4-FFF2-40B4-BE49-F238E27FC236}">
                      <a16:creationId xmlns:a16="http://schemas.microsoft.com/office/drawing/2014/main" id="{463FC293-6980-9349-99C1-FB6E51E1850E}"/>
                    </a:ext>
                  </a:extLst>
                </p:cNvPr>
                <p:cNvSpPr/>
                <p:nvPr/>
              </p:nvSpPr>
              <p:spPr>
                <a:xfrm>
                  <a:off x="7752271" y="2434084"/>
                  <a:ext cx="641230" cy="452887"/>
                </a:xfrm>
                <a:prstGeom prst="rect">
                  <a:avLst/>
                </a:prstGeom>
                <a:solidFill>
                  <a:srgbClr val="FFC000"/>
                </a:solidFill>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solidFill>
                        <a:srgbClr val="003470"/>
                      </a:solidFill>
                    </a:rPr>
                    <a:t>ON</a:t>
                  </a:r>
                </a:p>
              </p:txBody>
            </p:sp>
          </p:grpSp>
          <p:sp>
            <p:nvSpPr>
              <p:cNvPr id="47" name="Rectangle 46">
                <a:extLst>
                  <a:ext uri="{FF2B5EF4-FFF2-40B4-BE49-F238E27FC236}">
                    <a16:creationId xmlns:a16="http://schemas.microsoft.com/office/drawing/2014/main" id="{2A82AFD7-7406-9145-A9C4-FC81A41F710B}"/>
                  </a:ext>
                </a:extLst>
              </p:cNvPr>
              <p:cNvSpPr/>
              <p:nvPr/>
            </p:nvSpPr>
            <p:spPr>
              <a:xfrm>
                <a:off x="7014493" y="3812150"/>
                <a:ext cx="245853" cy="452887"/>
              </a:xfrm>
              <a:prstGeom prst="rect">
                <a:avLst/>
              </a:prstGeom>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solidFill>
                      <a:srgbClr val="003470"/>
                    </a:solidFill>
                  </a:rPr>
                  <a:t>OFF</a:t>
                </a:r>
              </a:p>
            </p:txBody>
          </p:sp>
        </p:grpSp>
        <p:grpSp>
          <p:nvGrpSpPr>
            <p:cNvPr id="68" name="Group 67">
              <a:extLst>
                <a:ext uri="{FF2B5EF4-FFF2-40B4-BE49-F238E27FC236}">
                  <a16:creationId xmlns:a16="http://schemas.microsoft.com/office/drawing/2014/main" id="{6968EFED-1466-F442-84D3-D6E5D5677E86}"/>
                </a:ext>
              </a:extLst>
            </p:cNvPr>
            <p:cNvGrpSpPr/>
            <p:nvPr/>
          </p:nvGrpSpPr>
          <p:grpSpPr>
            <a:xfrm>
              <a:off x="4766828" y="3684820"/>
              <a:ext cx="736717" cy="452890"/>
              <a:chOff x="2529575" y="4400180"/>
              <a:chExt cx="736717" cy="452890"/>
            </a:xfrm>
          </p:grpSpPr>
          <p:grpSp>
            <p:nvGrpSpPr>
              <p:cNvPr id="48" name="Group 47">
                <a:extLst>
                  <a:ext uri="{FF2B5EF4-FFF2-40B4-BE49-F238E27FC236}">
                    <a16:creationId xmlns:a16="http://schemas.microsoft.com/office/drawing/2014/main" id="{A6E3F410-4217-5E4D-8B58-434246C694F1}"/>
                  </a:ext>
                </a:extLst>
              </p:cNvPr>
              <p:cNvGrpSpPr/>
              <p:nvPr/>
            </p:nvGrpSpPr>
            <p:grpSpPr>
              <a:xfrm>
                <a:off x="2529575" y="4400183"/>
                <a:ext cx="491706" cy="452887"/>
                <a:chOff x="2380893" y="2434087"/>
                <a:chExt cx="1282460" cy="452887"/>
              </a:xfrm>
            </p:grpSpPr>
            <p:sp>
              <p:nvSpPr>
                <p:cNvPr id="49" name="Rectangle 48">
                  <a:extLst>
                    <a:ext uri="{FF2B5EF4-FFF2-40B4-BE49-F238E27FC236}">
                      <a16:creationId xmlns:a16="http://schemas.microsoft.com/office/drawing/2014/main" id="{C1B3D2FC-B0E7-CB40-A661-AC4F104C16B0}"/>
                    </a:ext>
                  </a:extLst>
                </p:cNvPr>
                <p:cNvSpPr/>
                <p:nvPr/>
              </p:nvSpPr>
              <p:spPr>
                <a:xfrm>
                  <a:off x="2380893" y="2434087"/>
                  <a:ext cx="641230" cy="452887"/>
                </a:xfrm>
                <a:prstGeom prst="rect">
                  <a:avLst/>
                </a:prstGeom>
                <a:solidFill>
                  <a:srgbClr val="FFC000"/>
                </a:solidFill>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solidFill>
                        <a:srgbClr val="003470"/>
                      </a:solidFill>
                    </a:rPr>
                    <a:t>ON</a:t>
                  </a:r>
                </a:p>
              </p:txBody>
            </p:sp>
            <p:sp>
              <p:nvSpPr>
                <p:cNvPr id="50" name="Rectangle 49">
                  <a:extLst>
                    <a:ext uri="{FF2B5EF4-FFF2-40B4-BE49-F238E27FC236}">
                      <a16:creationId xmlns:a16="http://schemas.microsoft.com/office/drawing/2014/main" id="{2D6F4F3B-E09B-3542-964F-AA211A30BC07}"/>
                    </a:ext>
                  </a:extLst>
                </p:cNvPr>
                <p:cNvSpPr/>
                <p:nvPr/>
              </p:nvSpPr>
              <p:spPr>
                <a:xfrm>
                  <a:off x="3022123" y="2434087"/>
                  <a:ext cx="641230" cy="452887"/>
                </a:xfrm>
                <a:prstGeom prst="rect">
                  <a:avLst/>
                </a:prstGeom>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solidFill>
                        <a:srgbClr val="003470"/>
                      </a:solidFill>
                    </a:rPr>
                    <a:t>OFF</a:t>
                  </a:r>
                </a:p>
              </p:txBody>
            </p:sp>
          </p:grpSp>
          <p:sp>
            <p:nvSpPr>
              <p:cNvPr id="60" name="Rectangle 59">
                <a:extLst>
                  <a:ext uri="{FF2B5EF4-FFF2-40B4-BE49-F238E27FC236}">
                    <a16:creationId xmlns:a16="http://schemas.microsoft.com/office/drawing/2014/main" id="{B49488BD-1DAC-8149-9D5A-858975156C3E}"/>
                  </a:ext>
                </a:extLst>
              </p:cNvPr>
              <p:cNvSpPr/>
              <p:nvPr/>
            </p:nvSpPr>
            <p:spPr>
              <a:xfrm>
                <a:off x="3020439" y="4400180"/>
                <a:ext cx="245853" cy="452887"/>
              </a:xfrm>
              <a:prstGeom prst="rect">
                <a:avLst/>
              </a:prstGeom>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solidFill>
                      <a:srgbClr val="003470"/>
                    </a:solidFill>
                  </a:rPr>
                  <a:t>OFF</a:t>
                </a:r>
              </a:p>
            </p:txBody>
          </p:sp>
        </p:grpSp>
        <p:grpSp>
          <p:nvGrpSpPr>
            <p:cNvPr id="69" name="Group 68">
              <a:extLst>
                <a:ext uri="{FF2B5EF4-FFF2-40B4-BE49-F238E27FC236}">
                  <a16:creationId xmlns:a16="http://schemas.microsoft.com/office/drawing/2014/main" id="{0B7D5D07-9FF7-F748-BB61-DD95FF6E0D24}"/>
                </a:ext>
              </a:extLst>
            </p:cNvPr>
            <p:cNvGrpSpPr/>
            <p:nvPr/>
          </p:nvGrpSpPr>
          <p:grpSpPr>
            <a:xfrm>
              <a:off x="6519779" y="3684820"/>
              <a:ext cx="737778" cy="452887"/>
              <a:chOff x="3886578" y="4400183"/>
              <a:chExt cx="737778" cy="452887"/>
            </a:xfrm>
          </p:grpSpPr>
          <p:grpSp>
            <p:nvGrpSpPr>
              <p:cNvPr id="51" name="Group 50">
                <a:extLst>
                  <a:ext uri="{FF2B5EF4-FFF2-40B4-BE49-F238E27FC236}">
                    <a16:creationId xmlns:a16="http://schemas.microsoft.com/office/drawing/2014/main" id="{1977D47D-77DF-4A45-B17C-0AD2B2F67014}"/>
                  </a:ext>
                </a:extLst>
              </p:cNvPr>
              <p:cNvGrpSpPr/>
              <p:nvPr/>
            </p:nvGrpSpPr>
            <p:grpSpPr>
              <a:xfrm>
                <a:off x="4132650" y="4400183"/>
                <a:ext cx="491706" cy="452887"/>
                <a:chOff x="3983968" y="2434087"/>
                <a:chExt cx="1282460" cy="452887"/>
              </a:xfrm>
            </p:grpSpPr>
            <p:sp>
              <p:nvSpPr>
                <p:cNvPr id="52" name="Rectangle 51">
                  <a:extLst>
                    <a:ext uri="{FF2B5EF4-FFF2-40B4-BE49-F238E27FC236}">
                      <a16:creationId xmlns:a16="http://schemas.microsoft.com/office/drawing/2014/main" id="{7F5BBFE2-CE70-B54E-B71F-D2EEAE94197B}"/>
                    </a:ext>
                  </a:extLst>
                </p:cNvPr>
                <p:cNvSpPr/>
                <p:nvPr/>
              </p:nvSpPr>
              <p:spPr>
                <a:xfrm>
                  <a:off x="4625198" y="2434087"/>
                  <a:ext cx="641230" cy="452887"/>
                </a:xfrm>
                <a:prstGeom prst="rect">
                  <a:avLst/>
                </a:prstGeom>
                <a:solidFill>
                  <a:srgbClr val="FFC000"/>
                </a:solidFill>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solidFill>
                        <a:srgbClr val="003470"/>
                      </a:solidFill>
                    </a:rPr>
                    <a:t>ON</a:t>
                  </a:r>
                </a:p>
              </p:txBody>
            </p:sp>
            <p:sp>
              <p:nvSpPr>
                <p:cNvPr id="53" name="Rectangle 52">
                  <a:extLst>
                    <a:ext uri="{FF2B5EF4-FFF2-40B4-BE49-F238E27FC236}">
                      <a16:creationId xmlns:a16="http://schemas.microsoft.com/office/drawing/2014/main" id="{C773A646-FE6E-2041-96C9-3AD3AFC6A1AC}"/>
                    </a:ext>
                  </a:extLst>
                </p:cNvPr>
                <p:cNvSpPr/>
                <p:nvPr/>
              </p:nvSpPr>
              <p:spPr>
                <a:xfrm>
                  <a:off x="3983968" y="2434087"/>
                  <a:ext cx="641230" cy="452887"/>
                </a:xfrm>
                <a:prstGeom prst="rect">
                  <a:avLst/>
                </a:prstGeom>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solidFill>
                        <a:srgbClr val="003470"/>
                      </a:solidFill>
                    </a:rPr>
                    <a:t>OFF</a:t>
                  </a:r>
                </a:p>
              </p:txBody>
            </p:sp>
          </p:grpSp>
          <p:sp>
            <p:nvSpPr>
              <p:cNvPr id="61" name="Rectangle 60">
                <a:extLst>
                  <a:ext uri="{FF2B5EF4-FFF2-40B4-BE49-F238E27FC236}">
                    <a16:creationId xmlns:a16="http://schemas.microsoft.com/office/drawing/2014/main" id="{3CB5DA88-DF80-4D49-883B-769BDEA60D2D}"/>
                  </a:ext>
                </a:extLst>
              </p:cNvPr>
              <p:cNvSpPr/>
              <p:nvPr/>
            </p:nvSpPr>
            <p:spPr>
              <a:xfrm>
                <a:off x="3886578" y="4400183"/>
                <a:ext cx="245853" cy="452887"/>
              </a:xfrm>
              <a:prstGeom prst="rect">
                <a:avLst/>
              </a:prstGeom>
              <a:solidFill>
                <a:srgbClr val="FFC000"/>
              </a:solidFill>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solidFill>
                      <a:srgbClr val="003470"/>
                    </a:solidFill>
                  </a:rPr>
                  <a:t>ON</a:t>
                </a:r>
              </a:p>
            </p:txBody>
          </p:sp>
        </p:grpSp>
        <p:grpSp>
          <p:nvGrpSpPr>
            <p:cNvPr id="70" name="Group 69">
              <a:extLst>
                <a:ext uri="{FF2B5EF4-FFF2-40B4-BE49-F238E27FC236}">
                  <a16:creationId xmlns:a16="http://schemas.microsoft.com/office/drawing/2014/main" id="{AD60C064-0643-C94E-B64E-CE232E3E9580}"/>
                </a:ext>
              </a:extLst>
            </p:cNvPr>
            <p:cNvGrpSpPr/>
            <p:nvPr/>
          </p:nvGrpSpPr>
          <p:grpSpPr>
            <a:xfrm>
              <a:off x="7396785" y="3684820"/>
              <a:ext cx="737778" cy="452888"/>
              <a:chOff x="5410576" y="4400179"/>
              <a:chExt cx="737778" cy="452888"/>
            </a:xfrm>
          </p:grpSpPr>
          <p:grpSp>
            <p:nvGrpSpPr>
              <p:cNvPr id="54" name="Group 53">
                <a:extLst>
                  <a:ext uri="{FF2B5EF4-FFF2-40B4-BE49-F238E27FC236}">
                    <a16:creationId xmlns:a16="http://schemas.microsoft.com/office/drawing/2014/main" id="{EB89CCEC-0533-6444-9F5F-7465782B0066}"/>
                  </a:ext>
                </a:extLst>
              </p:cNvPr>
              <p:cNvGrpSpPr/>
              <p:nvPr/>
            </p:nvGrpSpPr>
            <p:grpSpPr>
              <a:xfrm>
                <a:off x="5656648" y="4400179"/>
                <a:ext cx="491706" cy="452888"/>
                <a:chOff x="5507966" y="2434086"/>
                <a:chExt cx="1282460" cy="452888"/>
              </a:xfrm>
            </p:grpSpPr>
            <p:sp>
              <p:nvSpPr>
                <p:cNvPr id="55" name="Rectangle 54">
                  <a:extLst>
                    <a:ext uri="{FF2B5EF4-FFF2-40B4-BE49-F238E27FC236}">
                      <a16:creationId xmlns:a16="http://schemas.microsoft.com/office/drawing/2014/main" id="{98D7FF21-D273-D14A-A54A-D8ADAB47915C}"/>
                    </a:ext>
                  </a:extLst>
                </p:cNvPr>
                <p:cNvSpPr/>
                <p:nvPr/>
              </p:nvSpPr>
              <p:spPr>
                <a:xfrm>
                  <a:off x="6149196" y="2434086"/>
                  <a:ext cx="641230" cy="452887"/>
                </a:xfrm>
                <a:prstGeom prst="rect">
                  <a:avLst/>
                </a:prstGeom>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solidFill>
                        <a:srgbClr val="003470"/>
                      </a:solidFill>
                    </a:rPr>
                    <a:t>OFF</a:t>
                  </a:r>
                </a:p>
              </p:txBody>
            </p:sp>
            <p:sp>
              <p:nvSpPr>
                <p:cNvPr id="56" name="Rectangle 55">
                  <a:extLst>
                    <a:ext uri="{FF2B5EF4-FFF2-40B4-BE49-F238E27FC236}">
                      <a16:creationId xmlns:a16="http://schemas.microsoft.com/office/drawing/2014/main" id="{286D5A89-2ADE-FC47-AB2C-CDFE00B9131B}"/>
                    </a:ext>
                  </a:extLst>
                </p:cNvPr>
                <p:cNvSpPr/>
                <p:nvPr/>
              </p:nvSpPr>
              <p:spPr>
                <a:xfrm>
                  <a:off x="5507966" y="2434087"/>
                  <a:ext cx="641230" cy="452887"/>
                </a:xfrm>
                <a:prstGeom prst="rect">
                  <a:avLst/>
                </a:prstGeom>
                <a:solidFill>
                  <a:srgbClr val="FFC000"/>
                </a:solidFill>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solidFill>
                        <a:srgbClr val="003470"/>
                      </a:solidFill>
                    </a:rPr>
                    <a:t>ON</a:t>
                  </a:r>
                </a:p>
              </p:txBody>
            </p:sp>
          </p:grpSp>
          <p:sp>
            <p:nvSpPr>
              <p:cNvPr id="62" name="Rectangle 61">
                <a:extLst>
                  <a:ext uri="{FF2B5EF4-FFF2-40B4-BE49-F238E27FC236}">
                    <a16:creationId xmlns:a16="http://schemas.microsoft.com/office/drawing/2014/main" id="{1C60D8B1-7058-D943-9E41-962C1DFD83C3}"/>
                  </a:ext>
                </a:extLst>
              </p:cNvPr>
              <p:cNvSpPr/>
              <p:nvPr/>
            </p:nvSpPr>
            <p:spPr>
              <a:xfrm>
                <a:off x="5410576" y="4400179"/>
                <a:ext cx="245853" cy="452887"/>
              </a:xfrm>
              <a:prstGeom prst="rect">
                <a:avLst/>
              </a:prstGeom>
              <a:solidFill>
                <a:srgbClr val="FFC000"/>
              </a:solidFill>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solidFill>
                      <a:srgbClr val="003470"/>
                    </a:solidFill>
                  </a:rPr>
                  <a:t>ON</a:t>
                </a:r>
              </a:p>
            </p:txBody>
          </p:sp>
        </p:grpSp>
        <p:grpSp>
          <p:nvGrpSpPr>
            <p:cNvPr id="71" name="Group 70">
              <a:extLst>
                <a:ext uri="{FF2B5EF4-FFF2-40B4-BE49-F238E27FC236}">
                  <a16:creationId xmlns:a16="http://schemas.microsoft.com/office/drawing/2014/main" id="{7CCD3D8E-2536-C245-9970-87CC9745F396}"/>
                </a:ext>
              </a:extLst>
            </p:cNvPr>
            <p:cNvGrpSpPr/>
            <p:nvPr/>
          </p:nvGrpSpPr>
          <p:grpSpPr>
            <a:xfrm>
              <a:off x="8273788" y="3684820"/>
              <a:ext cx="737778" cy="452888"/>
              <a:chOff x="7013651" y="4400179"/>
              <a:chExt cx="737778" cy="452888"/>
            </a:xfrm>
          </p:grpSpPr>
          <p:grpSp>
            <p:nvGrpSpPr>
              <p:cNvPr id="57" name="Group 56">
                <a:extLst>
                  <a:ext uri="{FF2B5EF4-FFF2-40B4-BE49-F238E27FC236}">
                    <a16:creationId xmlns:a16="http://schemas.microsoft.com/office/drawing/2014/main" id="{B1825873-47D1-8F4C-8492-122557BF8C8A}"/>
                  </a:ext>
                </a:extLst>
              </p:cNvPr>
              <p:cNvGrpSpPr/>
              <p:nvPr/>
            </p:nvGrpSpPr>
            <p:grpSpPr>
              <a:xfrm>
                <a:off x="7259723" y="4400179"/>
                <a:ext cx="491706" cy="452888"/>
                <a:chOff x="7111041" y="2434084"/>
                <a:chExt cx="1282460" cy="452888"/>
              </a:xfrm>
            </p:grpSpPr>
            <p:sp>
              <p:nvSpPr>
                <p:cNvPr id="58" name="Rectangle 57">
                  <a:extLst>
                    <a:ext uri="{FF2B5EF4-FFF2-40B4-BE49-F238E27FC236}">
                      <a16:creationId xmlns:a16="http://schemas.microsoft.com/office/drawing/2014/main" id="{1263B606-E96E-B542-BF41-B3DD7E0F7B86}"/>
                    </a:ext>
                  </a:extLst>
                </p:cNvPr>
                <p:cNvSpPr/>
                <p:nvPr/>
              </p:nvSpPr>
              <p:spPr>
                <a:xfrm>
                  <a:off x="7111041" y="2434085"/>
                  <a:ext cx="641230" cy="452887"/>
                </a:xfrm>
                <a:prstGeom prst="rect">
                  <a:avLst/>
                </a:prstGeom>
                <a:solidFill>
                  <a:srgbClr val="FFC000"/>
                </a:solidFill>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solidFill>
                        <a:srgbClr val="003470"/>
                      </a:solidFill>
                    </a:rPr>
                    <a:t>ON</a:t>
                  </a:r>
                </a:p>
              </p:txBody>
            </p:sp>
            <p:sp>
              <p:nvSpPr>
                <p:cNvPr id="59" name="Rectangle 58">
                  <a:extLst>
                    <a:ext uri="{FF2B5EF4-FFF2-40B4-BE49-F238E27FC236}">
                      <a16:creationId xmlns:a16="http://schemas.microsoft.com/office/drawing/2014/main" id="{90411F7A-D43E-9A47-B943-497CBDCC5FEC}"/>
                    </a:ext>
                  </a:extLst>
                </p:cNvPr>
                <p:cNvSpPr/>
                <p:nvPr/>
              </p:nvSpPr>
              <p:spPr>
                <a:xfrm>
                  <a:off x="7752271" y="2434084"/>
                  <a:ext cx="641230" cy="452887"/>
                </a:xfrm>
                <a:prstGeom prst="rect">
                  <a:avLst/>
                </a:prstGeom>
                <a:solidFill>
                  <a:srgbClr val="FFC000"/>
                </a:solidFill>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solidFill>
                        <a:srgbClr val="003470"/>
                      </a:solidFill>
                    </a:rPr>
                    <a:t>ON</a:t>
                  </a:r>
                </a:p>
              </p:txBody>
            </p:sp>
          </p:grpSp>
          <p:sp>
            <p:nvSpPr>
              <p:cNvPr id="63" name="Rectangle 62">
                <a:extLst>
                  <a:ext uri="{FF2B5EF4-FFF2-40B4-BE49-F238E27FC236}">
                    <a16:creationId xmlns:a16="http://schemas.microsoft.com/office/drawing/2014/main" id="{FFB04181-F742-4347-8B3A-C0CF1D49F7CC}"/>
                  </a:ext>
                </a:extLst>
              </p:cNvPr>
              <p:cNvSpPr/>
              <p:nvPr/>
            </p:nvSpPr>
            <p:spPr>
              <a:xfrm>
                <a:off x="7013651" y="4400179"/>
                <a:ext cx="245853" cy="452887"/>
              </a:xfrm>
              <a:prstGeom prst="rect">
                <a:avLst/>
              </a:prstGeom>
              <a:solidFill>
                <a:srgbClr val="FFC000"/>
              </a:solidFill>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solidFill>
                      <a:srgbClr val="003470"/>
                    </a:solidFill>
                  </a:rPr>
                  <a:t>ON</a:t>
                </a:r>
              </a:p>
            </p:txBody>
          </p:sp>
        </p:grpSp>
      </p:grpSp>
      <p:grpSp>
        <p:nvGrpSpPr>
          <p:cNvPr id="189" name="Group 188">
            <a:extLst>
              <a:ext uri="{FF2B5EF4-FFF2-40B4-BE49-F238E27FC236}">
                <a16:creationId xmlns:a16="http://schemas.microsoft.com/office/drawing/2014/main" id="{456123D3-6DFD-E24D-B7E0-D1ADA3B5B3F8}"/>
              </a:ext>
            </a:extLst>
          </p:cNvPr>
          <p:cNvGrpSpPr/>
          <p:nvPr/>
        </p:nvGrpSpPr>
        <p:grpSpPr>
          <a:xfrm>
            <a:off x="5064386" y="4522232"/>
            <a:ext cx="5661237" cy="1453882"/>
            <a:chOff x="2136871" y="4771609"/>
            <a:chExt cx="5661237" cy="1453882"/>
          </a:xfrm>
        </p:grpSpPr>
        <p:sp>
          <p:nvSpPr>
            <p:cNvPr id="74" name="Rectangle 73">
              <a:extLst>
                <a:ext uri="{FF2B5EF4-FFF2-40B4-BE49-F238E27FC236}">
                  <a16:creationId xmlns:a16="http://schemas.microsoft.com/office/drawing/2014/main" id="{BE8EBA2A-FD1A-9942-80F0-AD900237DE63}"/>
                </a:ext>
              </a:extLst>
            </p:cNvPr>
            <p:cNvSpPr/>
            <p:nvPr/>
          </p:nvSpPr>
          <p:spPr>
            <a:xfrm>
              <a:off x="2870810" y="4787043"/>
              <a:ext cx="245853" cy="251232"/>
            </a:xfrm>
            <a:prstGeom prst="rect">
              <a:avLst/>
            </a:prstGeom>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 b="1" dirty="0">
                  <a:solidFill>
                    <a:srgbClr val="003470"/>
                  </a:solidFill>
                </a:rPr>
                <a:t>OFF</a:t>
              </a:r>
            </a:p>
          </p:txBody>
        </p:sp>
        <p:sp>
          <p:nvSpPr>
            <p:cNvPr id="84" name="Rectangle 83">
              <a:extLst>
                <a:ext uri="{FF2B5EF4-FFF2-40B4-BE49-F238E27FC236}">
                  <a16:creationId xmlns:a16="http://schemas.microsoft.com/office/drawing/2014/main" id="{2697A41B-C6FC-D244-9C6E-8A9D08CEB1D3}"/>
                </a:ext>
              </a:extLst>
            </p:cNvPr>
            <p:cNvSpPr/>
            <p:nvPr/>
          </p:nvSpPr>
          <p:spPr>
            <a:xfrm>
              <a:off x="5490993" y="4787043"/>
              <a:ext cx="245853" cy="251232"/>
            </a:xfrm>
            <a:prstGeom prst="rect">
              <a:avLst/>
            </a:prstGeom>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 b="1" dirty="0">
                  <a:solidFill>
                    <a:srgbClr val="003470"/>
                  </a:solidFill>
                </a:rPr>
                <a:t>OFF</a:t>
              </a:r>
            </a:p>
          </p:txBody>
        </p:sp>
        <p:sp>
          <p:nvSpPr>
            <p:cNvPr id="99" name="Rectangle 98">
              <a:extLst>
                <a:ext uri="{FF2B5EF4-FFF2-40B4-BE49-F238E27FC236}">
                  <a16:creationId xmlns:a16="http://schemas.microsoft.com/office/drawing/2014/main" id="{B28263C2-2572-9E4B-BCBC-7A6A8153C044}"/>
                </a:ext>
              </a:extLst>
            </p:cNvPr>
            <p:cNvSpPr/>
            <p:nvPr/>
          </p:nvSpPr>
          <p:spPr>
            <a:xfrm>
              <a:off x="3943512" y="5174272"/>
              <a:ext cx="245853" cy="251232"/>
            </a:xfrm>
            <a:prstGeom prst="rect">
              <a:avLst/>
            </a:prstGeom>
            <a:solidFill>
              <a:srgbClr val="FFC000"/>
            </a:solidFill>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 b="1" dirty="0">
                  <a:solidFill>
                    <a:srgbClr val="003470"/>
                  </a:solidFill>
                </a:rPr>
                <a:t>ON</a:t>
              </a:r>
            </a:p>
          </p:txBody>
        </p:sp>
        <p:sp>
          <p:nvSpPr>
            <p:cNvPr id="104" name="Rectangle 103">
              <a:extLst>
                <a:ext uri="{FF2B5EF4-FFF2-40B4-BE49-F238E27FC236}">
                  <a16:creationId xmlns:a16="http://schemas.microsoft.com/office/drawing/2014/main" id="{4FB2FD5B-995A-3C4D-B0D5-248EE73A24C1}"/>
                </a:ext>
              </a:extLst>
            </p:cNvPr>
            <p:cNvSpPr/>
            <p:nvPr/>
          </p:nvSpPr>
          <p:spPr>
            <a:xfrm>
              <a:off x="5499565" y="5174272"/>
              <a:ext cx="245853" cy="251232"/>
            </a:xfrm>
            <a:prstGeom prst="rect">
              <a:avLst/>
            </a:prstGeom>
            <a:solidFill>
              <a:srgbClr val="FFC000"/>
            </a:solidFill>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 b="1" dirty="0">
                  <a:solidFill>
                    <a:srgbClr val="003470"/>
                  </a:solidFill>
                </a:rPr>
                <a:t>ON</a:t>
              </a:r>
            </a:p>
          </p:txBody>
        </p:sp>
        <p:sp>
          <p:nvSpPr>
            <p:cNvPr id="109" name="Rectangle 108">
              <a:extLst>
                <a:ext uri="{FF2B5EF4-FFF2-40B4-BE49-F238E27FC236}">
                  <a16:creationId xmlns:a16="http://schemas.microsoft.com/office/drawing/2014/main" id="{4229EB3F-8545-9345-8C96-C6E427311BB1}"/>
                </a:ext>
              </a:extLst>
            </p:cNvPr>
            <p:cNvSpPr/>
            <p:nvPr/>
          </p:nvSpPr>
          <p:spPr>
            <a:xfrm>
              <a:off x="7055617" y="5174272"/>
              <a:ext cx="245853" cy="251232"/>
            </a:xfrm>
            <a:prstGeom prst="rect">
              <a:avLst/>
            </a:prstGeom>
            <a:solidFill>
              <a:srgbClr val="FFC000"/>
            </a:solidFill>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 b="1" dirty="0">
                  <a:solidFill>
                    <a:srgbClr val="003470"/>
                  </a:solidFill>
                </a:rPr>
                <a:t>ON</a:t>
              </a:r>
            </a:p>
          </p:txBody>
        </p:sp>
        <p:grpSp>
          <p:nvGrpSpPr>
            <p:cNvPr id="169" name="Group 168">
              <a:extLst>
                <a:ext uri="{FF2B5EF4-FFF2-40B4-BE49-F238E27FC236}">
                  <a16:creationId xmlns:a16="http://schemas.microsoft.com/office/drawing/2014/main" id="{2E1F7928-373D-7142-A998-B74F7C178D1A}"/>
                </a:ext>
              </a:extLst>
            </p:cNvPr>
            <p:cNvGrpSpPr/>
            <p:nvPr/>
          </p:nvGrpSpPr>
          <p:grpSpPr>
            <a:xfrm>
              <a:off x="2138796" y="4787043"/>
              <a:ext cx="732856" cy="251234"/>
              <a:chOff x="2138796" y="4787043"/>
              <a:chExt cx="732856" cy="251234"/>
            </a:xfrm>
          </p:grpSpPr>
          <p:grpSp>
            <p:nvGrpSpPr>
              <p:cNvPr id="73" name="Group 72">
                <a:extLst>
                  <a:ext uri="{FF2B5EF4-FFF2-40B4-BE49-F238E27FC236}">
                    <a16:creationId xmlns:a16="http://schemas.microsoft.com/office/drawing/2014/main" id="{D4AC5A0A-191B-C745-8BF0-C293A930BD60}"/>
                  </a:ext>
                </a:extLst>
              </p:cNvPr>
              <p:cNvGrpSpPr/>
              <p:nvPr/>
            </p:nvGrpSpPr>
            <p:grpSpPr>
              <a:xfrm>
                <a:off x="2379946" y="4787045"/>
                <a:ext cx="491706" cy="251232"/>
                <a:chOff x="2380893" y="2434087"/>
                <a:chExt cx="1282460" cy="452887"/>
              </a:xfrm>
            </p:grpSpPr>
            <p:sp>
              <p:nvSpPr>
                <p:cNvPr id="75" name="Rectangle 74">
                  <a:extLst>
                    <a:ext uri="{FF2B5EF4-FFF2-40B4-BE49-F238E27FC236}">
                      <a16:creationId xmlns:a16="http://schemas.microsoft.com/office/drawing/2014/main" id="{E214F372-0943-684C-A02A-783F78E60B88}"/>
                    </a:ext>
                  </a:extLst>
                </p:cNvPr>
                <p:cNvSpPr/>
                <p:nvPr/>
              </p:nvSpPr>
              <p:spPr>
                <a:xfrm>
                  <a:off x="2380893" y="2434087"/>
                  <a:ext cx="641230" cy="452887"/>
                </a:xfrm>
                <a:prstGeom prst="rect">
                  <a:avLst/>
                </a:prstGeom>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 b="1" dirty="0">
                      <a:solidFill>
                        <a:srgbClr val="003470"/>
                      </a:solidFill>
                    </a:rPr>
                    <a:t>OFF</a:t>
                  </a:r>
                </a:p>
              </p:txBody>
            </p:sp>
            <p:sp>
              <p:nvSpPr>
                <p:cNvPr id="76" name="Rectangle 75">
                  <a:extLst>
                    <a:ext uri="{FF2B5EF4-FFF2-40B4-BE49-F238E27FC236}">
                      <a16:creationId xmlns:a16="http://schemas.microsoft.com/office/drawing/2014/main" id="{23A4D45B-A311-1743-BA3E-DEB4FA04AE0B}"/>
                    </a:ext>
                  </a:extLst>
                </p:cNvPr>
                <p:cNvSpPr/>
                <p:nvPr/>
              </p:nvSpPr>
              <p:spPr>
                <a:xfrm>
                  <a:off x="3022123" y="2434087"/>
                  <a:ext cx="641230" cy="452887"/>
                </a:xfrm>
                <a:prstGeom prst="rect">
                  <a:avLst/>
                </a:prstGeom>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 b="1" dirty="0">
                      <a:solidFill>
                        <a:srgbClr val="003470"/>
                      </a:solidFill>
                    </a:rPr>
                    <a:t>OFF</a:t>
                  </a:r>
                </a:p>
              </p:txBody>
            </p:sp>
          </p:grpSp>
          <p:sp>
            <p:nvSpPr>
              <p:cNvPr id="114" name="Rectangle 113">
                <a:extLst>
                  <a:ext uri="{FF2B5EF4-FFF2-40B4-BE49-F238E27FC236}">
                    <a16:creationId xmlns:a16="http://schemas.microsoft.com/office/drawing/2014/main" id="{1B5B6BA9-0859-124D-ADA6-F3A6C32B0555}"/>
                  </a:ext>
                </a:extLst>
              </p:cNvPr>
              <p:cNvSpPr/>
              <p:nvPr/>
            </p:nvSpPr>
            <p:spPr>
              <a:xfrm>
                <a:off x="2138796" y="4787043"/>
                <a:ext cx="245853" cy="251232"/>
              </a:xfrm>
              <a:prstGeom prst="rect">
                <a:avLst/>
              </a:prstGeom>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 b="1" dirty="0">
                    <a:solidFill>
                      <a:srgbClr val="003470"/>
                    </a:solidFill>
                  </a:rPr>
                  <a:t>OFF</a:t>
                </a:r>
              </a:p>
            </p:txBody>
          </p:sp>
        </p:grpSp>
        <p:grpSp>
          <p:nvGrpSpPr>
            <p:cNvPr id="170" name="Group 169">
              <a:extLst>
                <a:ext uri="{FF2B5EF4-FFF2-40B4-BE49-F238E27FC236}">
                  <a16:creationId xmlns:a16="http://schemas.microsoft.com/office/drawing/2014/main" id="{5AF66056-7D5E-6C46-9B16-DFECD9DF77BC}"/>
                </a:ext>
              </a:extLst>
            </p:cNvPr>
            <p:cNvGrpSpPr/>
            <p:nvPr/>
          </p:nvGrpSpPr>
          <p:grpSpPr>
            <a:xfrm>
              <a:off x="3693789" y="4787043"/>
              <a:ext cx="978928" cy="251232"/>
              <a:chOff x="3693789" y="4787043"/>
              <a:chExt cx="978928" cy="251232"/>
            </a:xfrm>
          </p:grpSpPr>
          <p:grpSp>
            <p:nvGrpSpPr>
              <p:cNvPr id="78" name="Group 77">
                <a:extLst>
                  <a:ext uri="{FF2B5EF4-FFF2-40B4-BE49-F238E27FC236}">
                    <a16:creationId xmlns:a16="http://schemas.microsoft.com/office/drawing/2014/main" id="{0A68F6A9-D233-6342-BCDF-EC7C0F3AC909}"/>
                  </a:ext>
                </a:extLst>
              </p:cNvPr>
              <p:cNvGrpSpPr/>
              <p:nvPr/>
            </p:nvGrpSpPr>
            <p:grpSpPr>
              <a:xfrm>
                <a:off x="4181011" y="4787043"/>
                <a:ext cx="491706" cy="251232"/>
                <a:chOff x="3983968" y="2434087"/>
                <a:chExt cx="1282460" cy="452887"/>
              </a:xfrm>
            </p:grpSpPr>
            <p:sp>
              <p:nvSpPr>
                <p:cNvPr id="80" name="Rectangle 79">
                  <a:extLst>
                    <a:ext uri="{FF2B5EF4-FFF2-40B4-BE49-F238E27FC236}">
                      <a16:creationId xmlns:a16="http://schemas.microsoft.com/office/drawing/2014/main" id="{67CB47BB-2700-DE4E-BC97-A258A95C1DCD}"/>
                    </a:ext>
                  </a:extLst>
                </p:cNvPr>
                <p:cNvSpPr/>
                <p:nvPr/>
              </p:nvSpPr>
              <p:spPr>
                <a:xfrm>
                  <a:off x="4625198" y="2434087"/>
                  <a:ext cx="641230" cy="452887"/>
                </a:xfrm>
                <a:prstGeom prst="rect">
                  <a:avLst/>
                </a:prstGeom>
                <a:solidFill>
                  <a:srgbClr val="FFC000"/>
                </a:solidFill>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 b="1" dirty="0">
                      <a:solidFill>
                        <a:srgbClr val="003470"/>
                      </a:solidFill>
                    </a:rPr>
                    <a:t>ON</a:t>
                  </a:r>
                </a:p>
              </p:txBody>
            </p:sp>
            <p:sp>
              <p:nvSpPr>
                <p:cNvPr id="81" name="Rectangle 80">
                  <a:extLst>
                    <a:ext uri="{FF2B5EF4-FFF2-40B4-BE49-F238E27FC236}">
                      <a16:creationId xmlns:a16="http://schemas.microsoft.com/office/drawing/2014/main" id="{F69229D0-DA93-3A44-AC20-8CF9D67E3C9A}"/>
                    </a:ext>
                  </a:extLst>
                </p:cNvPr>
                <p:cNvSpPr/>
                <p:nvPr/>
              </p:nvSpPr>
              <p:spPr>
                <a:xfrm>
                  <a:off x="3983968" y="2434087"/>
                  <a:ext cx="641230" cy="452887"/>
                </a:xfrm>
                <a:prstGeom prst="rect">
                  <a:avLst/>
                </a:prstGeom>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 b="1" dirty="0">
                      <a:solidFill>
                        <a:srgbClr val="003470"/>
                      </a:solidFill>
                    </a:rPr>
                    <a:t>OFF</a:t>
                  </a:r>
                </a:p>
              </p:txBody>
            </p:sp>
          </p:grpSp>
          <p:sp>
            <p:nvSpPr>
              <p:cNvPr id="79" name="Rectangle 78">
                <a:extLst>
                  <a:ext uri="{FF2B5EF4-FFF2-40B4-BE49-F238E27FC236}">
                    <a16:creationId xmlns:a16="http://schemas.microsoft.com/office/drawing/2014/main" id="{8B57C534-0594-6247-96C6-5DC0DE1734C5}"/>
                  </a:ext>
                </a:extLst>
              </p:cNvPr>
              <p:cNvSpPr/>
              <p:nvPr/>
            </p:nvSpPr>
            <p:spPr>
              <a:xfrm>
                <a:off x="3934939" y="4787043"/>
                <a:ext cx="245853" cy="251232"/>
              </a:xfrm>
              <a:prstGeom prst="rect">
                <a:avLst/>
              </a:prstGeom>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 b="1" dirty="0">
                    <a:solidFill>
                      <a:srgbClr val="003470"/>
                    </a:solidFill>
                  </a:rPr>
                  <a:t>OFF</a:t>
                </a:r>
              </a:p>
            </p:txBody>
          </p:sp>
          <p:sp>
            <p:nvSpPr>
              <p:cNvPr id="116" name="Rectangle 115">
                <a:extLst>
                  <a:ext uri="{FF2B5EF4-FFF2-40B4-BE49-F238E27FC236}">
                    <a16:creationId xmlns:a16="http://schemas.microsoft.com/office/drawing/2014/main" id="{288E2092-173B-5E4F-94C6-2E6B671AA4A4}"/>
                  </a:ext>
                </a:extLst>
              </p:cNvPr>
              <p:cNvSpPr/>
              <p:nvPr/>
            </p:nvSpPr>
            <p:spPr>
              <a:xfrm>
                <a:off x="3693789" y="4787043"/>
                <a:ext cx="245853" cy="251232"/>
              </a:xfrm>
              <a:prstGeom prst="rect">
                <a:avLst/>
              </a:prstGeom>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 b="1" dirty="0">
                    <a:solidFill>
                      <a:srgbClr val="003470"/>
                    </a:solidFill>
                  </a:rPr>
                  <a:t>OFF</a:t>
                </a:r>
              </a:p>
            </p:txBody>
          </p:sp>
        </p:grpSp>
        <p:grpSp>
          <p:nvGrpSpPr>
            <p:cNvPr id="171" name="Group 170">
              <a:extLst>
                <a:ext uri="{FF2B5EF4-FFF2-40B4-BE49-F238E27FC236}">
                  <a16:creationId xmlns:a16="http://schemas.microsoft.com/office/drawing/2014/main" id="{9731C4B9-0433-AB41-9E49-DBA7B76D52AC}"/>
                </a:ext>
              </a:extLst>
            </p:cNvPr>
            <p:cNvGrpSpPr/>
            <p:nvPr/>
          </p:nvGrpSpPr>
          <p:grpSpPr>
            <a:xfrm>
              <a:off x="5238268" y="4787043"/>
              <a:ext cx="990503" cy="251233"/>
              <a:chOff x="5238268" y="4787043"/>
              <a:chExt cx="990503" cy="251233"/>
            </a:xfrm>
          </p:grpSpPr>
          <p:grpSp>
            <p:nvGrpSpPr>
              <p:cNvPr id="83" name="Group 82">
                <a:extLst>
                  <a:ext uri="{FF2B5EF4-FFF2-40B4-BE49-F238E27FC236}">
                    <a16:creationId xmlns:a16="http://schemas.microsoft.com/office/drawing/2014/main" id="{513EA513-CE66-CB41-B0CF-B402A999F994}"/>
                  </a:ext>
                </a:extLst>
              </p:cNvPr>
              <p:cNvGrpSpPr/>
              <p:nvPr/>
            </p:nvGrpSpPr>
            <p:grpSpPr>
              <a:xfrm>
                <a:off x="5737065" y="4787043"/>
                <a:ext cx="491706" cy="251233"/>
                <a:chOff x="5507966" y="2434086"/>
                <a:chExt cx="1282460" cy="452888"/>
              </a:xfrm>
            </p:grpSpPr>
            <p:sp>
              <p:nvSpPr>
                <p:cNvPr id="85" name="Rectangle 84">
                  <a:extLst>
                    <a:ext uri="{FF2B5EF4-FFF2-40B4-BE49-F238E27FC236}">
                      <a16:creationId xmlns:a16="http://schemas.microsoft.com/office/drawing/2014/main" id="{0434FD99-AEFB-4543-9BA3-CC4B658ECF5D}"/>
                    </a:ext>
                  </a:extLst>
                </p:cNvPr>
                <p:cNvSpPr/>
                <p:nvPr/>
              </p:nvSpPr>
              <p:spPr>
                <a:xfrm>
                  <a:off x="6149196" y="2434086"/>
                  <a:ext cx="641230" cy="452887"/>
                </a:xfrm>
                <a:prstGeom prst="rect">
                  <a:avLst/>
                </a:prstGeom>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 b="1" dirty="0">
                      <a:solidFill>
                        <a:srgbClr val="003470"/>
                      </a:solidFill>
                    </a:rPr>
                    <a:t>OFF</a:t>
                  </a:r>
                </a:p>
              </p:txBody>
            </p:sp>
            <p:sp>
              <p:nvSpPr>
                <p:cNvPr id="86" name="Rectangle 85">
                  <a:extLst>
                    <a:ext uri="{FF2B5EF4-FFF2-40B4-BE49-F238E27FC236}">
                      <a16:creationId xmlns:a16="http://schemas.microsoft.com/office/drawing/2014/main" id="{A7BD7241-AA65-1741-BFD6-629B1CB33068}"/>
                    </a:ext>
                  </a:extLst>
                </p:cNvPr>
                <p:cNvSpPr/>
                <p:nvPr/>
              </p:nvSpPr>
              <p:spPr>
                <a:xfrm>
                  <a:off x="5507966" y="2434087"/>
                  <a:ext cx="641230" cy="452887"/>
                </a:xfrm>
                <a:prstGeom prst="rect">
                  <a:avLst/>
                </a:prstGeom>
                <a:solidFill>
                  <a:srgbClr val="FFC000"/>
                </a:solidFill>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 b="1" dirty="0">
                      <a:solidFill>
                        <a:srgbClr val="003470"/>
                      </a:solidFill>
                    </a:rPr>
                    <a:t>ON</a:t>
                  </a:r>
                </a:p>
              </p:txBody>
            </p:sp>
          </p:grpSp>
          <p:sp>
            <p:nvSpPr>
              <p:cNvPr id="117" name="Rectangle 116">
                <a:extLst>
                  <a:ext uri="{FF2B5EF4-FFF2-40B4-BE49-F238E27FC236}">
                    <a16:creationId xmlns:a16="http://schemas.microsoft.com/office/drawing/2014/main" id="{B5777F4E-4C2A-5C4A-B572-1834AC6F7EC1}"/>
                  </a:ext>
                </a:extLst>
              </p:cNvPr>
              <p:cNvSpPr/>
              <p:nvPr/>
            </p:nvSpPr>
            <p:spPr>
              <a:xfrm>
                <a:off x="5238268" y="4787043"/>
                <a:ext cx="245853" cy="251232"/>
              </a:xfrm>
              <a:prstGeom prst="rect">
                <a:avLst/>
              </a:prstGeom>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 b="1" dirty="0">
                    <a:solidFill>
                      <a:srgbClr val="003470"/>
                    </a:solidFill>
                  </a:rPr>
                  <a:t>OFF</a:t>
                </a:r>
              </a:p>
            </p:txBody>
          </p:sp>
        </p:grpSp>
        <p:grpSp>
          <p:nvGrpSpPr>
            <p:cNvPr id="185" name="Group 184">
              <a:extLst>
                <a:ext uri="{FF2B5EF4-FFF2-40B4-BE49-F238E27FC236}">
                  <a16:creationId xmlns:a16="http://schemas.microsoft.com/office/drawing/2014/main" id="{C5E068F4-1BD2-3445-B304-50BBFA4C4592}"/>
                </a:ext>
              </a:extLst>
            </p:cNvPr>
            <p:cNvGrpSpPr/>
            <p:nvPr/>
          </p:nvGrpSpPr>
          <p:grpSpPr>
            <a:xfrm>
              <a:off x="2136871" y="5181735"/>
              <a:ext cx="977778" cy="251234"/>
              <a:chOff x="6805985" y="4787043"/>
              <a:chExt cx="977778" cy="251234"/>
            </a:xfrm>
          </p:grpSpPr>
          <p:sp>
            <p:nvSpPr>
              <p:cNvPr id="94" name="Rectangle 93">
                <a:extLst>
                  <a:ext uri="{FF2B5EF4-FFF2-40B4-BE49-F238E27FC236}">
                    <a16:creationId xmlns:a16="http://schemas.microsoft.com/office/drawing/2014/main" id="{1A2090D3-177B-2840-9E13-C764009FBD0A}"/>
                  </a:ext>
                </a:extLst>
              </p:cNvPr>
              <p:cNvSpPr/>
              <p:nvPr/>
            </p:nvSpPr>
            <p:spPr>
              <a:xfrm>
                <a:off x="7537910" y="4787043"/>
                <a:ext cx="245853" cy="251232"/>
              </a:xfrm>
              <a:prstGeom prst="rect">
                <a:avLst/>
              </a:prstGeom>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 b="1" dirty="0">
                    <a:solidFill>
                      <a:srgbClr val="003470"/>
                    </a:solidFill>
                  </a:rPr>
                  <a:t>OFF</a:t>
                </a:r>
              </a:p>
            </p:txBody>
          </p:sp>
          <p:grpSp>
            <p:nvGrpSpPr>
              <p:cNvPr id="172" name="Group 171">
                <a:extLst>
                  <a:ext uri="{FF2B5EF4-FFF2-40B4-BE49-F238E27FC236}">
                    <a16:creationId xmlns:a16="http://schemas.microsoft.com/office/drawing/2014/main" id="{6BD1EB18-49F4-0341-A6E3-EDD31460B4D8}"/>
                  </a:ext>
                </a:extLst>
              </p:cNvPr>
              <p:cNvGrpSpPr/>
              <p:nvPr/>
            </p:nvGrpSpPr>
            <p:grpSpPr>
              <a:xfrm>
                <a:off x="6805985" y="4787043"/>
                <a:ext cx="732767" cy="251234"/>
                <a:chOff x="6805985" y="4787043"/>
                <a:chExt cx="732767" cy="251234"/>
              </a:xfrm>
            </p:grpSpPr>
            <p:grpSp>
              <p:nvGrpSpPr>
                <p:cNvPr id="93" name="Group 92">
                  <a:extLst>
                    <a:ext uri="{FF2B5EF4-FFF2-40B4-BE49-F238E27FC236}">
                      <a16:creationId xmlns:a16="http://schemas.microsoft.com/office/drawing/2014/main" id="{2A0B3EDA-E0DD-7C42-B54C-1917C58DC008}"/>
                    </a:ext>
                  </a:extLst>
                </p:cNvPr>
                <p:cNvGrpSpPr/>
                <p:nvPr/>
              </p:nvGrpSpPr>
              <p:grpSpPr>
                <a:xfrm>
                  <a:off x="7047046" y="4787045"/>
                  <a:ext cx="491706" cy="251232"/>
                  <a:chOff x="2380893" y="2434087"/>
                  <a:chExt cx="1282460" cy="452887"/>
                </a:xfrm>
              </p:grpSpPr>
              <p:sp>
                <p:nvSpPr>
                  <p:cNvPr id="95" name="Rectangle 94">
                    <a:extLst>
                      <a:ext uri="{FF2B5EF4-FFF2-40B4-BE49-F238E27FC236}">
                        <a16:creationId xmlns:a16="http://schemas.microsoft.com/office/drawing/2014/main" id="{9D8D1707-201B-AE42-A0EB-343185B64B26}"/>
                      </a:ext>
                    </a:extLst>
                  </p:cNvPr>
                  <p:cNvSpPr/>
                  <p:nvPr/>
                </p:nvSpPr>
                <p:spPr>
                  <a:xfrm>
                    <a:off x="2380893" y="2434087"/>
                    <a:ext cx="641230" cy="452887"/>
                  </a:xfrm>
                  <a:prstGeom prst="rect">
                    <a:avLst/>
                  </a:prstGeom>
                  <a:solidFill>
                    <a:srgbClr val="FFC000"/>
                  </a:solidFill>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 b="1" dirty="0">
                        <a:solidFill>
                          <a:srgbClr val="003470"/>
                        </a:solidFill>
                      </a:rPr>
                      <a:t>ON</a:t>
                    </a:r>
                  </a:p>
                </p:txBody>
              </p:sp>
              <p:sp>
                <p:nvSpPr>
                  <p:cNvPr id="96" name="Rectangle 95">
                    <a:extLst>
                      <a:ext uri="{FF2B5EF4-FFF2-40B4-BE49-F238E27FC236}">
                        <a16:creationId xmlns:a16="http://schemas.microsoft.com/office/drawing/2014/main" id="{BEF3E01D-5B86-BE49-8CE0-4BD8E4090CD5}"/>
                      </a:ext>
                    </a:extLst>
                  </p:cNvPr>
                  <p:cNvSpPr/>
                  <p:nvPr/>
                </p:nvSpPr>
                <p:spPr>
                  <a:xfrm>
                    <a:off x="3022123" y="2434087"/>
                    <a:ext cx="641230" cy="452887"/>
                  </a:xfrm>
                  <a:prstGeom prst="rect">
                    <a:avLst/>
                  </a:prstGeom>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 b="1" dirty="0">
                        <a:solidFill>
                          <a:srgbClr val="003470"/>
                        </a:solidFill>
                      </a:rPr>
                      <a:t>OFF</a:t>
                    </a:r>
                  </a:p>
                </p:txBody>
              </p:sp>
            </p:grpSp>
            <p:sp>
              <p:nvSpPr>
                <p:cNvPr id="118" name="Rectangle 117">
                  <a:extLst>
                    <a:ext uri="{FF2B5EF4-FFF2-40B4-BE49-F238E27FC236}">
                      <a16:creationId xmlns:a16="http://schemas.microsoft.com/office/drawing/2014/main" id="{F2426BC1-8A2F-9941-B2DF-3671D30B973D}"/>
                    </a:ext>
                  </a:extLst>
                </p:cNvPr>
                <p:cNvSpPr/>
                <p:nvPr/>
              </p:nvSpPr>
              <p:spPr>
                <a:xfrm>
                  <a:off x="6805985" y="4787043"/>
                  <a:ext cx="245853" cy="251232"/>
                </a:xfrm>
                <a:prstGeom prst="rect">
                  <a:avLst/>
                </a:prstGeom>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 b="1" dirty="0">
                      <a:solidFill>
                        <a:srgbClr val="003470"/>
                      </a:solidFill>
                    </a:rPr>
                    <a:t>OFF</a:t>
                  </a:r>
                </a:p>
              </p:txBody>
            </p:sp>
          </p:grpSp>
        </p:grpSp>
        <p:grpSp>
          <p:nvGrpSpPr>
            <p:cNvPr id="186" name="Group 185">
              <a:extLst>
                <a:ext uri="{FF2B5EF4-FFF2-40B4-BE49-F238E27FC236}">
                  <a16:creationId xmlns:a16="http://schemas.microsoft.com/office/drawing/2014/main" id="{E893710F-01D5-9A46-ACD4-54D271975830}"/>
                </a:ext>
              </a:extLst>
            </p:cNvPr>
            <p:cNvGrpSpPr/>
            <p:nvPr/>
          </p:nvGrpSpPr>
          <p:grpSpPr>
            <a:xfrm>
              <a:off x="6816118" y="4771609"/>
              <a:ext cx="981990" cy="251234"/>
              <a:chOff x="2143247" y="5174271"/>
              <a:chExt cx="981990" cy="251234"/>
            </a:xfrm>
          </p:grpSpPr>
          <p:sp>
            <p:nvSpPr>
              <p:cNvPr id="89" name="Rectangle 88">
                <a:extLst>
                  <a:ext uri="{FF2B5EF4-FFF2-40B4-BE49-F238E27FC236}">
                    <a16:creationId xmlns:a16="http://schemas.microsoft.com/office/drawing/2014/main" id="{F1F69145-59DD-A548-86FE-FEAF2C9D553A}"/>
                  </a:ext>
                </a:extLst>
              </p:cNvPr>
              <p:cNvSpPr/>
              <p:nvPr/>
            </p:nvSpPr>
            <p:spPr>
              <a:xfrm>
                <a:off x="2387459" y="5174272"/>
                <a:ext cx="245853" cy="251232"/>
              </a:xfrm>
              <a:prstGeom prst="rect">
                <a:avLst/>
              </a:prstGeom>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 b="1" dirty="0">
                    <a:solidFill>
                      <a:srgbClr val="003470"/>
                    </a:solidFill>
                  </a:rPr>
                  <a:t>OFF</a:t>
                </a:r>
              </a:p>
            </p:txBody>
          </p:sp>
          <p:grpSp>
            <p:nvGrpSpPr>
              <p:cNvPr id="173" name="Group 172">
                <a:extLst>
                  <a:ext uri="{FF2B5EF4-FFF2-40B4-BE49-F238E27FC236}">
                    <a16:creationId xmlns:a16="http://schemas.microsoft.com/office/drawing/2014/main" id="{C4A54593-7074-654D-8227-6F335C434C54}"/>
                  </a:ext>
                </a:extLst>
              </p:cNvPr>
              <p:cNvGrpSpPr/>
              <p:nvPr/>
            </p:nvGrpSpPr>
            <p:grpSpPr>
              <a:xfrm>
                <a:off x="2143247" y="5174271"/>
                <a:ext cx="981990" cy="251234"/>
                <a:chOff x="2143247" y="5174271"/>
                <a:chExt cx="981990" cy="251234"/>
              </a:xfrm>
            </p:grpSpPr>
            <p:grpSp>
              <p:nvGrpSpPr>
                <p:cNvPr id="88" name="Group 87">
                  <a:extLst>
                    <a:ext uri="{FF2B5EF4-FFF2-40B4-BE49-F238E27FC236}">
                      <a16:creationId xmlns:a16="http://schemas.microsoft.com/office/drawing/2014/main" id="{D96A2970-03D7-FD48-BE24-3C4E5226BE03}"/>
                    </a:ext>
                  </a:extLst>
                </p:cNvPr>
                <p:cNvGrpSpPr/>
                <p:nvPr/>
              </p:nvGrpSpPr>
              <p:grpSpPr>
                <a:xfrm>
                  <a:off x="2633531" y="5174272"/>
                  <a:ext cx="491706" cy="251233"/>
                  <a:chOff x="7111041" y="2434084"/>
                  <a:chExt cx="1282460" cy="452888"/>
                </a:xfrm>
              </p:grpSpPr>
              <p:sp>
                <p:nvSpPr>
                  <p:cNvPr id="90" name="Rectangle 89">
                    <a:extLst>
                      <a:ext uri="{FF2B5EF4-FFF2-40B4-BE49-F238E27FC236}">
                        <a16:creationId xmlns:a16="http://schemas.microsoft.com/office/drawing/2014/main" id="{FBB61D2B-C9AD-FE4B-9178-868498837473}"/>
                      </a:ext>
                    </a:extLst>
                  </p:cNvPr>
                  <p:cNvSpPr/>
                  <p:nvPr/>
                </p:nvSpPr>
                <p:spPr>
                  <a:xfrm>
                    <a:off x="7111041" y="2434085"/>
                    <a:ext cx="641230" cy="452887"/>
                  </a:xfrm>
                  <a:prstGeom prst="rect">
                    <a:avLst/>
                  </a:prstGeom>
                  <a:solidFill>
                    <a:srgbClr val="FFC000"/>
                  </a:solidFill>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 b="1" dirty="0">
                        <a:solidFill>
                          <a:srgbClr val="003470"/>
                        </a:solidFill>
                      </a:rPr>
                      <a:t>ON</a:t>
                    </a:r>
                  </a:p>
                </p:txBody>
              </p:sp>
              <p:sp>
                <p:nvSpPr>
                  <p:cNvPr id="91" name="Rectangle 90">
                    <a:extLst>
                      <a:ext uri="{FF2B5EF4-FFF2-40B4-BE49-F238E27FC236}">
                        <a16:creationId xmlns:a16="http://schemas.microsoft.com/office/drawing/2014/main" id="{8558D552-481E-5148-B310-378021EC3F4A}"/>
                      </a:ext>
                    </a:extLst>
                  </p:cNvPr>
                  <p:cNvSpPr/>
                  <p:nvPr/>
                </p:nvSpPr>
                <p:spPr>
                  <a:xfrm>
                    <a:off x="7752271" y="2434084"/>
                    <a:ext cx="641230" cy="452887"/>
                  </a:xfrm>
                  <a:prstGeom prst="rect">
                    <a:avLst/>
                  </a:prstGeom>
                  <a:solidFill>
                    <a:srgbClr val="FFC000"/>
                  </a:solidFill>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 b="1" dirty="0">
                        <a:solidFill>
                          <a:srgbClr val="003470"/>
                        </a:solidFill>
                      </a:rPr>
                      <a:t>ON</a:t>
                    </a:r>
                  </a:p>
                </p:txBody>
              </p:sp>
            </p:grpSp>
            <p:sp>
              <p:nvSpPr>
                <p:cNvPr id="119" name="Rectangle 118">
                  <a:extLst>
                    <a:ext uri="{FF2B5EF4-FFF2-40B4-BE49-F238E27FC236}">
                      <a16:creationId xmlns:a16="http://schemas.microsoft.com/office/drawing/2014/main" id="{4DED99BA-4CE0-4A4E-86F3-75D3B6A03732}"/>
                    </a:ext>
                  </a:extLst>
                </p:cNvPr>
                <p:cNvSpPr/>
                <p:nvPr/>
              </p:nvSpPr>
              <p:spPr>
                <a:xfrm>
                  <a:off x="2143247" y="5174271"/>
                  <a:ext cx="245853" cy="251232"/>
                </a:xfrm>
                <a:prstGeom prst="rect">
                  <a:avLst/>
                </a:prstGeom>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 b="1" dirty="0">
                      <a:solidFill>
                        <a:srgbClr val="003470"/>
                      </a:solidFill>
                    </a:rPr>
                    <a:t>OFF</a:t>
                  </a:r>
                </a:p>
              </p:txBody>
            </p:sp>
          </p:grpSp>
        </p:grpSp>
        <p:grpSp>
          <p:nvGrpSpPr>
            <p:cNvPr id="174" name="Group 173">
              <a:extLst>
                <a:ext uri="{FF2B5EF4-FFF2-40B4-BE49-F238E27FC236}">
                  <a16:creationId xmlns:a16="http://schemas.microsoft.com/office/drawing/2014/main" id="{751E8BBD-5268-0D4D-BBDA-5D780581147F}"/>
                </a:ext>
              </a:extLst>
            </p:cNvPr>
            <p:cNvGrpSpPr/>
            <p:nvPr/>
          </p:nvGrpSpPr>
          <p:grpSpPr>
            <a:xfrm>
              <a:off x="3698240" y="5174271"/>
              <a:ext cx="983050" cy="251233"/>
              <a:chOff x="3698240" y="5174271"/>
              <a:chExt cx="983050" cy="251233"/>
            </a:xfrm>
          </p:grpSpPr>
          <p:grpSp>
            <p:nvGrpSpPr>
              <p:cNvPr id="98" name="Group 97">
                <a:extLst>
                  <a:ext uri="{FF2B5EF4-FFF2-40B4-BE49-F238E27FC236}">
                    <a16:creationId xmlns:a16="http://schemas.microsoft.com/office/drawing/2014/main" id="{C4D1DA74-2DFB-0E41-92C3-399F7D6391EA}"/>
                  </a:ext>
                </a:extLst>
              </p:cNvPr>
              <p:cNvGrpSpPr/>
              <p:nvPr/>
            </p:nvGrpSpPr>
            <p:grpSpPr>
              <a:xfrm>
                <a:off x="4189584" y="5174272"/>
                <a:ext cx="491706" cy="251232"/>
                <a:chOff x="3983968" y="2434087"/>
                <a:chExt cx="1282460" cy="452887"/>
              </a:xfrm>
            </p:grpSpPr>
            <p:sp>
              <p:nvSpPr>
                <p:cNvPr id="100" name="Rectangle 99">
                  <a:extLst>
                    <a:ext uri="{FF2B5EF4-FFF2-40B4-BE49-F238E27FC236}">
                      <a16:creationId xmlns:a16="http://schemas.microsoft.com/office/drawing/2014/main" id="{86B33297-8E6F-8043-A305-708FC4B1185A}"/>
                    </a:ext>
                  </a:extLst>
                </p:cNvPr>
                <p:cNvSpPr/>
                <p:nvPr/>
              </p:nvSpPr>
              <p:spPr>
                <a:xfrm>
                  <a:off x="4625198" y="2434087"/>
                  <a:ext cx="641230" cy="452887"/>
                </a:xfrm>
                <a:prstGeom prst="rect">
                  <a:avLst/>
                </a:prstGeom>
                <a:solidFill>
                  <a:srgbClr val="FFC000"/>
                </a:solidFill>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 b="1" dirty="0">
                      <a:solidFill>
                        <a:srgbClr val="003470"/>
                      </a:solidFill>
                    </a:rPr>
                    <a:t>ON</a:t>
                  </a:r>
                </a:p>
              </p:txBody>
            </p:sp>
            <p:sp>
              <p:nvSpPr>
                <p:cNvPr id="101" name="Rectangle 100">
                  <a:extLst>
                    <a:ext uri="{FF2B5EF4-FFF2-40B4-BE49-F238E27FC236}">
                      <a16:creationId xmlns:a16="http://schemas.microsoft.com/office/drawing/2014/main" id="{AEDF8BAF-BC6A-434E-8BF7-9F2970F11768}"/>
                    </a:ext>
                  </a:extLst>
                </p:cNvPr>
                <p:cNvSpPr/>
                <p:nvPr/>
              </p:nvSpPr>
              <p:spPr>
                <a:xfrm>
                  <a:off x="3983968" y="2434087"/>
                  <a:ext cx="641230" cy="452887"/>
                </a:xfrm>
                <a:prstGeom prst="rect">
                  <a:avLst/>
                </a:prstGeom>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 b="1" dirty="0">
                      <a:solidFill>
                        <a:srgbClr val="003470"/>
                      </a:solidFill>
                    </a:rPr>
                    <a:t>OFF</a:t>
                  </a:r>
                </a:p>
              </p:txBody>
            </p:sp>
          </p:grpSp>
          <p:sp>
            <p:nvSpPr>
              <p:cNvPr id="120" name="Rectangle 119">
                <a:extLst>
                  <a:ext uri="{FF2B5EF4-FFF2-40B4-BE49-F238E27FC236}">
                    <a16:creationId xmlns:a16="http://schemas.microsoft.com/office/drawing/2014/main" id="{7EF233DC-93B1-C44A-BAD8-92E9E05580DA}"/>
                  </a:ext>
                </a:extLst>
              </p:cNvPr>
              <p:cNvSpPr/>
              <p:nvPr/>
            </p:nvSpPr>
            <p:spPr>
              <a:xfrm>
                <a:off x="3698240" y="5174271"/>
                <a:ext cx="245853" cy="251232"/>
              </a:xfrm>
              <a:prstGeom prst="rect">
                <a:avLst/>
              </a:prstGeom>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 b="1" dirty="0">
                    <a:solidFill>
                      <a:srgbClr val="003470"/>
                    </a:solidFill>
                  </a:rPr>
                  <a:t>OFF</a:t>
                </a:r>
              </a:p>
            </p:txBody>
          </p:sp>
        </p:grpSp>
        <p:grpSp>
          <p:nvGrpSpPr>
            <p:cNvPr id="175" name="Group 174">
              <a:extLst>
                <a:ext uri="{FF2B5EF4-FFF2-40B4-BE49-F238E27FC236}">
                  <a16:creationId xmlns:a16="http://schemas.microsoft.com/office/drawing/2014/main" id="{2D3FA681-2308-1B41-8D27-9C5E28F8D634}"/>
                </a:ext>
              </a:extLst>
            </p:cNvPr>
            <p:cNvGrpSpPr/>
            <p:nvPr/>
          </p:nvGrpSpPr>
          <p:grpSpPr>
            <a:xfrm>
              <a:off x="5254294" y="5174271"/>
              <a:ext cx="983049" cy="251234"/>
              <a:chOff x="5254294" y="5174271"/>
              <a:chExt cx="983049" cy="251234"/>
            </a:xfrm>
          </p:grpSpPr>
          <p:grpSp>
            <p:nvGrpSpPr>
              <p:cNvPr id="103" name="Group 102">
                <a:extLst>
                  <a:ext uri="{FF2B5EF4-FFF2-40B4-BE49-F238E27FC236}">
                    <a16:creationId xmlns:a16="http://schemas.microsoft.com/office/drawing/2014/main" id="{41803FA2-18E1-4A41-A084-4EF701E11A8B}"/>
                  </a:ext>
                </a:extLst>
              </p:cNvPr>
              <p:cNvGrpSpPr/>
              <p:nvPr/>
            </p:nvGrpSpPr>
            <p:grpSpPr>
              <a:xfrm>
                <a:off x="5745637" y="5174272"/>
                <a:ext cx="491706" cy="251233"/>
                <a:chOff x="5507966" y="2434086"/>
                <a:chExt cx="1282460" cy="452888"/>
              </a:xfrm>
            </p:grpSpPr>
            <p:sp>
              <p:nvSpPr>
                <p:cNvPr id="105" name="Rectangle 104">
                  <a:extLst>
                    <a:ext uri="{FF2B5EF4-FFF2-40B4-BE49-F238E27FC236}">
                      <a16:creationId xmlns:a16="http://schemas.microsoft.com/office/drawing/2014/main" id="{52741669-E5C6-1444-AC87-3902BE6FCFA3}"/>
                    </a:ext>
                  </a:extLst>
                </p:cNvPr>
                <p:cNvSpPr/>
                <p:nvPr/>
              </p:nvSpPr>
              <p:spPr>
                <a:xfrm>
                  <a:off x="6149196" y="2434086"/>
                  <a:ext cx="641230" cy="452887"/>
                </a:xfrm>
                <a:prstGeom prst="rect">
                  <a:avLst/>
                </a:prstGeom>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 b="1" dirty="0">
                      <a:solidFill>
                        <a:srgbClr val="003470"/>
                      </a:solidFill>
                    </a:rPr>
                    <a:t>OFF</a:t>
                  </a:r>
                </a:p>
              </p:txBody>
            </p:sp>
            <p:sp>
              <p:nvSpPr>
                <p:cNvPr id="106" name="Rectangle 105">
                  <a:extLst>
                    <a:ext uri="{FF2B5EF4-FFF2-40B4-BE49-F238E27FC236}">
                      <a16:creationId xmlns:a16="http://schemas.microsoft.com/office/drawing/2014/main" id="{DCA9D69F-0ED9-1E4B-8036-2A1AADFEE3C4}"/>
                    </a:ext>
                  </a:extLst>
                </p:cNvPr>
                <p:cNvSpPr/>
                <p:nvPr/>
              </p:nvSpPr>
              <p:spPr>
                <a:xfrm>
                  <a:off x="5507966" y="2434087"/>
                  <a:ext cx="641230" cy="452887"/>
                </a:xfrm>
                <a:prstGeom prst="rect">
                  <a:avLst/>
                </a:prstGeom>
                <a:solidFill>
                  <a:srgbClr val="FFC000"/>
                </a:solidFill>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 b="1" dirty="0">
                      <a:solidFill>
                        <a:srgbClr val="003470"/>
                      </a:solidFill>
                    </a:rPr>
                    <a:t>ON</a:t>
                  </a:r>
                </a:p>
              </p:txBody>
            </p:sp>
          </p:grpSp>
          <p:sp>
            <p:nvSpPr>
              <p:cNvPr id="121" name="Rectangle 120">
                <a:extLst>
                  <a:ext uri="{FF2B5EF4-FFF2-40B4-BE49-F238E27FC236}">
                    <a16:creationId xmlns:a16="http://schemas.microsoft.com/office/drawing/2014/main" id="{86C5E0B9-7267-6041-86D4-4E575DFCC46E}"/>
                  </a:ext>
                </a:extLst>
              </p:cNvPr>
              <p:cNvSpPr/>
              <p:nvPr/>
            </p:nvSpPr>
            <p:spPr>
              <a:xfrm>
                <a:off x="5254294" y="5174271"/>
                <a:ext cx="245853" cy="251232"/>
              </a:xfrm>
              <a:prstGeom prst="rect">
                <a:avLst/>
              </a:prstGeom>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 b="1" dirty="0">
                    <a:solidFill>
                      <a:srgbClr val="003470"/>
                    </a:solidFill>
                  </a:rPr>
                  <a:t>OFF</a:t>
                </a:r>
              </a:p>
            </p:txBody>
          </p:sp>
        </p:grpSp>
        <p:grpSp>
          <p:nvGrpSpPr>
            <p:cNvPr id="176" name="Group 175">
              <a:extLst>
                <a:ext uri="{FF2B5EF4-FFF2-40B4-BE49-F238E27FC236}">
                  <a16:creationId xmlns:a16="http://schemas.microsoft.com/office/drawing/2014/main" id="{5AA497CC-4159-B74A-974C-FDE4116C9318}"/>
                </a:ext>
              </a:extLst>
            </p:cNvPr>
            <p:cNvGrpSpPr/>
            <p:nvPr/>
          </p:nvGrpSpPr>
          <p:grpSpPr>
            <a:xfrm>
              <a:off x="6814516" y="5174271"/>
              <a:ext cx="978879" cy="251234"/>
              <a:chOff x="6814516" y="5174271"/>
              <a:chExt cx="978879" cy="251234"/>
            </a:xfrm>
          </p:grpSpPr>
          <p:grpSp>
            <p:nvGrpSpPr>
              <p:cNvPr id="108" name="Group 107">
                <a:extLst>
                  <a:ext uri="{FF2B5EF4-FFF2-40B4-BE49-F238E27FC236}">
                    <a16:creationId xmlns:a16="http://schemas.microsoft.com/office/drawing/2014/main" id="{DCCF97AB-E470-9240-A532-7ED5C835106B}"/>
                  </a:ext>
                </a:extLst>
              </p:cNvPr>
              <p:cNvGrpSpPr/>
              <p:nvPr/>
            </p:nvGrpSpPr>
            <p:grpSpPr>
              <a:xfrm>
                <a:off x="7301689" y="5174272"/>
                <a:ext cx="491706" cy="251233"/>
                <a:chOff x="7111041" y="2434084"/>
                <a:chExt cx="1282460" cy="452888"/>
              </a:xfrm>
            </p:grpSpPr>
            <p:sp>
              <p:nvSpPr>
                <p:cNvPr id="110" name="Rectangle 109">
                  <a:extLst>
                    <a:ext uri="{FF2B5EF4-FFF2-40B4-BE49-F238E27FC236}">
                      <a16:creationId xmlns:a16="http://schemas.microsoft.com/office/drawing/2014/main" id="{AECC862F-1564-3443-869A-CEDF3F788143}"/>
                    </a:ext>
                  </a:extLst>
                </p:cNvPr>
                <p:cNvSpPr/>
                <p:nvPr/>
              </p:nvSpPr>
              <p:spPr>
                <a:xfrm>
                  <a:off x="7111041" y="2434085"/>
                  <a:ext cx="641230" cy="452887"/>
                </a:xfrm>
                <a:prstGeom prst="rect">
                  <a:avLst/>
                </a:prstGeom>
                <a:solidFill>
                  <a:srgbClr val="FFC000"/>
                </a:solidFill>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 b="1" dirty="0">
                      <a:solidFill>
                        <a:srgbClr val="003470"/>
                      </a:solidFill>
                    </a:rPr>
                    <a:t>ON</a:t>
                  </a:r>
                </a:p>
              </p:txBody>
            </p:sp>
            <p:sp>
              <p:nvSpPr>
                <p:cNvPr id="111" name="Rectangle 110">
                  <a:extLst>
                    <a:ext uri="{FF2B5EF4-FFF2-40B4-BE49-F238E27FC236}">
                      <a16:creationId xmlns:a16="http://schemas.microsoft.com/office/drawing/2014/main" id="{A0C079F3-851B-5040-9145-5D74F642520C}"/>
                    </a:ext>
                  </a:extLst>
                </p:cNvPr>
                <p:cNvSpPr/>
                <p:nvPr/>
              </p:nvSpPr>
              <p:spPr>
                <a:xfrm>
                  <a:off x="7752271" y="2434084"/>
                  <a:ext cx="641230" cy="452887"/>
                </a:xfrm>
                <a:prstGeom prst="rect">
                  <a:avLst/>
                </a:prstGeom>
                <a:solidFill>
                  <a:srgbClr val="FFC000"/>
                </a:solidFill>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 b="1" dirty="0">
                      <a:solidFill>
                        <a:srgbClr val="003470"/>
                      </a:solidFill>
                    </a:rPr>
                    <a:t>ON</a:t>
                  </a:r>
                </a:p>
              </p:txBody>
            </p:sp>
          </p:grpSp>
          <p:sp>
            <p:nvSpPr>
              <p:cNvPr id="122" name="Rectangle 121">
                <a:extLst>
                  <a:ext uri="{FF2B5EF4-FFF2-40B4-BE49-F238E27FC236}">
                    <a16:creationId xmlns:a16="http://schemas.microsoft.com/office/drawing/2014/main" id="{7B70BEDF-F428-B34A-BA66-F4C0F9D13C78}"/>
                  </a:ext>
                </a:extLst>
              </p:cNvPr>
              <p:cNvSpPr/>
              <p:nvPr/>
            </p:nvSpPr>
            <p:spPr>
              <a:xfrm>
                <a:off x="6814516" y="5174271"/>
                <a:ext cx="245853" cy="251232"/>
              </a:xfrm>
              <a:prstGeom prst="rect">
                <a:avLst/>
              </a:prstGeom>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 b="1" dirty="0">
                    <a:solidFill>
                      <a:srgbClr val="003470"/>
                    </a:solidFill>
                  </a:rPr>
                  <a:t>OFF</a:t>
                </a:r>
              </a:p>
            </p:txBody>
          </p:sp>
        </p:grpSp>
        <p:sp>
          <p:nvSpPr>
            <p:cNvPr id="130" name="Rectangle 129">
              <a:extLst>
                <a:ext uri="{FF2B5EF4-FFF2-40B4-BE49-F238E27FC236}">
                  <a16:creationId xmlns:a16="http://schemas.microsoft.com/office/drawing/2014/main" id="{F68CC672-8647-7840-BAAD-8DEB90E36364}"/>
                </a:ext>
              </a:extLst>
            </p:cNvPr>
            <p:cNvSpPr/>
            <p:nvPr/>
          </p:nvSpPr>
          <p:spPr>
            <a:xfrm>
              <a:off x="5490993" y="5561497"/>
              <a:ext cx="245853" cy="251232"/>
            </a:xfrm>
            <a:prstGeom prst="rect">
              <a:avLst/>
            </a:prstGeom>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 b="1" dirty="0">
                  <a:solidFill>
                    <a:srgbClr val="003470"/>
                  </a:solidFill>
                </a:rPr>
                <a:t>OFF</a:t>
              </a:r>
            </a:p>
          </p:txBody>
        </p:sp>
        <p:sp>
          <p:nvSpPr>
            <p:cNvPr id="140" name="Rectangle 139">
              <a:extLst>
                <a:ext uri="{FF2B5EF4-FFF2-40B4-BE49-F238E27FC236}">
                  <a16:creationId xmlns:a16="http://schemas.microsoft.com/office/drawing/2014/main" id="{51A966B5-5B24-1D44-AC8D-971531301996}"/>
                </a:ext>
              </a:extLst>
            </p:cNvPr>
            <p:cNvSpPr/>
            <p:nvPr/>
          </p:nvSpPr>
          <p:spPr>
            <a:xfrm>
              <a:off x="7055617" y="5948726"/>
              <a:ext cx="245853" cy="251232"/>
            </a:xfrm>
            <a:prstGeom prst="rect">
              <a:avLst/>
            </a:prstGeom>
            <a:solidFill>
              <a:srgbClr val="FFC000"/>
            </a:solidFill>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 b="1" dirty="0">
                  <a:solidFill>
                    <a:srgbClr val="003470"/>
                  </a:solidFill>
                </a:rPr>
                <a:t>ON</a:t>
              </a:r>
            </a:p>
          </p:txBody>
        </p:sp>
        <p:grpSp>
          <p:nvGrpSpPr>
            <p:cNvPr id="177" name="Group 176">
              <a:extLst>
                <a:ext uri="{FF2B5EF4-FFF2-40B4-BE49-F238E27FC236}">
                  <a16:creationId xmlns:a16="http://schemas.microsoft.com/office/drawing/2014/main" id="{A6F60B2E-0990-914E-9D8D-CDBB6F908283}"/>
                </a:ext>
              </a:extLst>
            </p:cNvPr>
            <p:cNvGrpSpPr/>
            <p:nvPr/>
          </p:nvGrpSpPr>
          <p:grpSpPr>
            <a:xfrm>
              <a:off x="2138796" y="5561497"/>
              <a:ext cx="977867" cy="251234"/>
              <a:chOff x="2138796" y="5561497"/>
              <a:chExt cx="977867" cy="251234"/>
            </a:xfrm>
          </p:grpSpPr>
          <p:grpSp>
            <p:nvGrpSpPr>
              <p:cNvPr id="125" name="Group 124">
                <a:extLst>
                  <a:ext uri="{FF2B5EF4-FFF2-40B4-BE49-F238E27FC236}">
                    <a16:creationId xmlns:a16="http://schemas.microsoft.com/office/drawing/2014/main" id="{26A949E0-3AA6-0943-AC76-6E023C0C5237}"/>
                  </a:ext>
                </a:extLst>
              </p:cNvPr>
              <p:cNvGrpSpPr/>
              <p:nvPr/>
            </p:nvGrpSpPr>
            <p:grpSpPr>
              <a:xfrm>
                <a:off x="2379946" y="5561499"/>
                <a:ext cx="491706" cy="251232"/>
                <a:chOff x="2380893" y="2434087"/>
                <a:chExt cx="1282460" cy="452887"/>
              </a:xfrm>
            </p:grpSpPr>
            <p:sp>
              <p:nvSpPr>
                <p:cNvPr id="163" name="Rectangle 162">
                  <a:extLst>
                    <a:ext uri="{FF2B5EF4-FFF2-40B4-BE49-F238E27FC236}">
                      <a16:creationId xmlns:a16="http://schemas.microsoft.com/office/drawing/2014/main" id="{9D59BAB9-7ABC-DA48-BA67-AB7A1A0E57B0}"/>
                    </a:ext>
                  </a:extLst>
                </p:cNvPr>
                <p:cNvSpPr/>
                <p:nvPr/>
              </p:nvSpPr>
              <p:spPr>
                <a:xfrm>
                  <a:off x="2380893" y="2434087"/>
                  <a:ext cx="641230" cy="452887"/>
                </a:xfrm>
                <a:prstGeom prst="rect">
                  <a:avLst/>
                </a:prstGeom>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 b="1" dirty="0">
                      <a:solidFill>
                        <a:srgbClr val="003470"/>
                      </a:solidFill>
                    </a:rPr>
                    <a:t>OFF</a:t>
                  </a:r>
                </a:p>
              </p:txBody>
            </p:sp>
            <p:sp>
              <p:nvSpPr>
                <p:cNvPr id="164" name="Rectangle 163">
                  <a:extLst>
                    <a:ext uri="{FF2B5EF4-FFF2-40B4-BE49-F238E27FC236}">
                      <a16:creationId xmlns:a16="http://schemas.microsoft.com/office/drawing/2014/main" id="{25C17868-5276-654B-80E6-FE18ECE66A5A}"/>
                    </a:ext>
                  </a:extLst>
                </p:cNvPr>
                <p:cNvSpPr/>
                <p:nvPr/>
              </p:nvSpPr>
              <p:spPr>
                <a:xfrm>
                  <a:off x="3022123" y="2434087"/>
                  <a:ext cx="641230" cy="452887"/>
                </a:xfrm>
                <a:prstGeom prst="rect">
                  <a:avLst/>
                </a:prstGeom>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 b="1" dirty="0">
                      <a:solidFill>
                        <a:srgbClr val="003470"/>
                      </a:solidFill>
                    </a:rPr>
                    <a:t>OFF</a:t>
                  </a:r>
                </a:p>
              </p:txBody>
            </p:sp>
          </p:grpSp>
          <p:sp>
            <p:nvSpPr>
              <p:cNvPr id="126" name="Rectangle 125">
                <a:extLst>
                  <a:ext uri="{FF2B5EF4-FFF2-40B4-BE49-F238E27FC236}">
                    <a16:creationId xmlns:a16="http://schemas.microsoft.com/office/drawing/2014/main" id="{A15E171B-6811-0441-AE04-34CF4CE9E177}"/>
                  </a:ext>
                </a:extLst>
              </p:cNvPr>
              <p:cNvSpPr/>
              <p:nvPr/>
            </p:nvSpPr>
            <p:spPr>
              <a:xfrm>
                <a:off x="2870810" y="5561497"/>
                <a:ext cx="245853" cy="251232"/>
              </a:xfrm>
              <a:prstGeom prst="rect">
                <a:avLst/>
              </a:prstGeom>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 b="1" dirty="0">
                    <a:solidFill>
                      <a:srgbClr val="003470"/>
                    </a:solidFill>
                  </a:rPr>
                  <a:t>OFF</a:t>
                </a:r>
              </a:p>
            </p:txBody>
          </p:sp>
          <p:sp>
            <p:nvSpPr>
              <p:cNvPr id="141" name="Rectangle 140">
                <a:extLst>
                  <a:ext uri="{FF2B5EF4-FFF2-40B4-BE49-F238E27FC236}">
                    <a16:creationId xmlns:a16="http://schemas.microsoft.com/office/drawing/2014/main" id="{C4FD6262-0472-7D4A-9FA8-4B7F04D2D11E}"/>
                  </a:ext>
                </a:extLst>
              </p:cNvPr>
              <p:cNvSpPr/>
              <p:nvPr/>
            </p:nvSpPr>
            <p:spPr>
              <a:xfrm>
                <a:off x="2138796" y="5561497"/>
                <a:ext cx="245853" cy="251232"/>
              </a:xfrm>
              <a:prstGeom prst="rect">
                <a:avLst/>
              </a:prstGeom>
              <a:solidFill>
                <a:srgbClr val="FFC000"/>
              </a:solidFill>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 b="1" dirty="0">
                    <a:solidFill>
                      <a:srgbClr val="003470"/>
                    </a:solidFill>
                  </a:rPr>
                  <a:t>ON</a:t>
                </a:r>
              </a:p>
            </p:txBody>
          </p:sp>
        </p:grpSp>
        <p:grpSp>
          <p:nvGrpSpPr>
            <p:cNvPr id="178" name="Group 177">
              <a:extLst>
                <a:ext uri="{FF2B5EF4-FFF2-40B4-BE49-F238E27FC236}">
                  <a16:creationId xmlns:a16="http://schemas.microsoft.com/office/drawing/2014/main" id="{43F88513-E26D-994B-BDFE-942DDFAD1A39}"/>
                </a:ext>
              </a:extLst>
            </p:cNvPr>
            <p:cNvGrpSpPr/>
            <p:nvPr/>
          </p:nvGrpSpPr>
          <p:grpSpPr>
            <a:xfrm>
              <a:off x="3693789" y="5561497"/>
              <a:ext cx="978928" cy="251232"/>
              <a:chOff x="3693789" y="5561497"/>
              <a:chExt cx="978928" cy="251232"/>
            </a:xfrm>
          </p:grpSpPr>
          <p:grpSp>
            <p:nvGrpSpPr>
              <p:cNvPr id="127" name="Group 126">
                <a:extLst>
                  <a:ext uri="{FF2B5EF4-FFF2-40B4-BE49-F238E27FC236}">
                    <a16:creationId xmlns:a16="http://schemas.microsoft.com/office/drawing/2014/main" id="{33EFF03D-9565-E149-9781-1F851E437C8A}"/>
                  </a:ext>
                </a:extLst>
              </p:cNvPr>
              <p:cNvGrpSpPr/>
              <p:nvPr/>
            </p:nvGrpSpPr>
            <p:grpSpPr>
              <a:xfrm>
                <a:off x="4181011" y="5561497"/>
                <a:ext cx="491706" cy="251232"/>
                <a:chOff x="3983968" y="2434087"/>
                <a:chExt cx="1282460" cy="452887"/>
              </a:xfrm>
            </p:grpSpPr>
            <p:sp>
              <p:nvSpPr>
                <p:cNvPr id="161" name="Rectangle 160">
                  <a:extLst>
                    <a:ext uri="{FF2B5EF4-FFF2-40B4-BE49-F238E27FC236}">
                      <a16:creationId xmlns:a16="http://schemas.microsoft.com/office/drawing/2014/main" id="{A27D4490-80CB-7B4E-9318-1BD88BC860A4}"/>
                    </a:ext>
                  </a:extLst>
                </p:cNvPr>
                <p:cNvSpPr/>
                <p:nvPr/>
              </p:nvSpPr>
              <p:spPr>
                <a:xfrm>
                  <a:off x="4625198" y="2434087"/>
                  <a:ext cx="641230" cy="452887"/>
                </a:xfrm>
                <a:prstGeom prst="rect">
                  <a:avLst/>
                </a:prstGeom>
                <a:solidFill>
                  <a:srgbClr val="FFC000"/>
                </a:solidFill>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 b="1" dirty="0">
                      <a:solidFill>
                        <a:srgbClr val="003470"/>
                      </a:solidFill>
                    </a:rPr>
                    <a:t>ON</a:t>
                  </a:r>
                </a:p>
              </p:txBody>
            </p:sp>
            <p:sp>
              <p:nvSpPr>
                <p:cNvPr id="162" name="Rectangle 161">
                  <a:extLst>
                    <a:ext uri="{FF2B5EF4-FFF2-40B4-BE49-F238E27FC236}">
                      <a16:creationId xmlns:a16="http://schemas.microsoft.com/office/drawing/2014/main" id="{23E81815-D2F7-784B-98C6-DF0BA90D4670}"/>
                    </a:ext>
                  </a:extLst>
                </p:cNvPr>
                <p:cNvSpPr/>
                <p:nvPr/>
              </p:nvSpPr>
              <p:spPr>
                <a:xfrm>
                  <a:off x="3983968" y="2434087"/>
                  <a:ext cx="641230" cy="452887"/>
                </a:xfrm>
                <a:prstGeom prst="rect">
                  <a:avLst/>
                </a:prstGeom>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 b="1" dirty="0">
                      <a:solidFill>
                        <a:srgbClr val="003470"/>
                      </a:solidFill>
                    </a:rPr>
                    <a:t>OFF</a:t>
                  </a:r>
                </a:p>
              </p:txBody>
            </p:sp>
          </p:grpSp>
          <p:sp>
            <p:nvSpPr>
              <p:cNvPr id="128" name="Rectangle 127">
                <a:extLst>
                  <a:ext uri="{FF2B5EF4-FFF2-40B4-BE49-F238E27FC236}">
                    <a16:creationId xmlns:a16="http://schemas.microsoft.com/office/drawing/2014/main" id="{3B5EBBE9-2DB3-7B41-BF40-E3ED59A72A38}"/>
                  </a:ext>
                </a:extLst>
              </p:cNvPr>
              <p:cNvSpPr/>
              <p:nvPr/>
            </p:nvSpPr>
            <p:spPr>
              <a:xfrm>
                <a:off x="3934939" y="5561497"/>
                <a:ext cx="245853" cy="251232"/>
              </a:xfrm>
              <a:prstGeom prst="rect">
                <a:avLst/>
              </a:prstGeom>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 b="1" dirty="0">
                    <a:solidFill>
                      <a:srgbClr val="003470"/>
                    </a:solidFill>
                  </a:rPr>
                  <a:t>OFF</a:t>
                </a:r>
              </a:p>
            </p:txBody>
          </p:sp>
          <p:sp>
            <p:nvSpPr>
              <p:cNvPr id="142" name="Rectangle 141">
                <a:extLst>
                  <a:ext uri="{FF2B5EF4-FFF2-40B4-BE49-F238E27FC236}">
                    <a16:creationId xmlns:a16="http://schemas.microsoft.com/office/drawing/2014/main" id="{60A8AB7A-11DA-2E45-B98B-BBBC6F76E74B}"/>
                  </a:ext>
                </a:extLst>
              </p:cNvPr>
              <p:cNvSpPr/>
              <p:nvPr/>
            </p:nvSpPr>
            <p:spPr>
              <a:xfrm>
                <a:off x="3693789" y="5561497"/>
                <a:ext cx="245853" cy="251232"/>
              </a:xfrm>
              <a:prstGeom prst="rect">
                <a:avLst/>
              </a:prstGeom>
              <a:solidFill>
                <a:srgbClr val="FFC000"/>
              </a:solidFill>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 b="1" dirty="0">
                    <a:solidFill>
                      <a:srgbClr val="003470"/>
                    </a:solidFill>
                  </a:rPr>
                  <a:t>ON</a:t>
                </a:r>
              </a:p>
            </p:txBody>
          </p:sp>
        </p:grpSp>
        <p:grpSp>
          <p:nvGrpSpPr>
            <p:cNvPr id="179" name="Group 178">
              <a:extLst>
                <a:ext uri="{FF2B5EF4-FFF2-40B4-BE49-F238E27FC236}">
                  <a16:creationId xmlns:a16="http://schemas.microsoft.com/office/drawing/2014/main" id="{9BA43031-9AEE-914B-8433-8FC78AE41F8D}"/>
                </a:ext>
              </a:extLst>
            </p:cNvPr>
            <p:cNvGrpSpPr/>
            <p:nvPr/>
          </p:nvGrpSpPr>
          <p:grpSpPr>
            <a:xfrm>
              <a:off x="5238268" y="5561497"/>
              <a:ext cx="990503" cy="251233"/>
              <a:chOff x="5238268" y="5561497"/>
              <a:chExt cx="990503" cy="251233"/>
            </a:xfrm>
          </p:grpSpPr>
          <p:grpSp>
            <p:nvGrpSpPr>
              <p:cNvPr id="129" name="Group 128">
                <a:extLst>
                  <a:ext uri="{FF2B5EF4-FFF2-40B4-BE49-F238E27FC236}">
                    <a16:creationId xmlns:a16="http://schemas.microsoft.com/office/drawing/2014/main" id="{65287C10-55BD-5B49-BA54-9F2EB2469E1F}"/>
                  </a:ext>
                </a:extLst>
              </p:cNvPr>
              <p:cNvGrpSpPr/>
              <p:nvPr/>
            </p:nvGrpSpPr>
            <p:grpSpPr>
              <a:xfrm>
                <a:off x="5737065" y="5561497"/>
                <a:ext cx="491706" cy="251233"/>
                <a:chOff x="5507966" y="2434086"/>
                <a:chExt cx="1282460" cy="452888"/>
              </a:xfrm>
            </p:grpSpPr>
            <p:sp>
              <p:nvSpPr>
                <p:cNvPr id="159" name="Rectangle 158">
                  <a:extLst>
                    <a:ext uri="{FF2B5EF4-FFF2-40B4-BE49-F238E27FC236}">
                      <a16:creationId xmlns:a16="http://schemas.microsoft.com/office/drawing/2014/main" id="{A95902B0-C948-7E44-A154-82B374820437}"/>
                    </a:ext>
                  </a:extLst>
                </p:cNvPr>
                <p:cNvSpPr/>
                <p:nvPr/>
              </p:nvSpPr>
              <p:spPr>
                <a:xfrm>
                  <a:off x="6149196" y="2434086"/>
                  <a:ext cx="641230" cy="452887"/>
                </a:xfrm>
                <a:prstGeom prst="rect">
                  <a:avLst/>
                </a:prstGeom>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 b="1" dirty="0">
                      <a:solidFill>
                        <a:srgbClr val="003470"/>
                      </a:solidFill>
                    </a:rPr>
                    <a:t>OFF</a:t>
                  </a:r>
                </a:p>
              </p:txBody>
            </p:sp>
            <p:sp>
              <p:nvSpPr>
                <p:cNvPr id="160" name="Rectangle 159">
                  <a:extLst>
                    <a:ext uri="{FF2B5EF4-FFF2-40B4-BE49-F238E27FC236}">
                      <a16:creationId xmlns:a16="http://schemas.microsoft.com/office/drawing/2014/main" id="{3CE778B7-4D88-684E-9A13-A774D7A0EFE5}"/>
                    </a:ext>
                  </a:extLst>
                </p:cNvPr>
                <p:cNvSpPr/>
                <p:nvPr/>
              </p:nvSpPr>
              <p:spPr>
                <a:xfrm>
                  <a:off x="5507966" y="2434087"/>
                  <a:ext cx="641230" cy="452887"/>
                </a:xfrm>
                <a:prstGeom prst="rect">
                  <a:avLst/>
                </a:prstGeom>
                <a:solidFill>
                  <a:srgbClr val="FFC000"/>
                </a:solidFill>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 b="1" dirty="0">
                      <a:solidFill>
                        <a:srgbClr val="003470"/>
                      </a:solidFill>
                    </a:rPr>
                    <a:t>ON</a:t>
                  </a:r>
                </a:p>
              </p:txBody>
            </p:sp>
          </p:grpSp>
          <p:sp>
            <p:nvSpPr>
              <p:cNvPr id="143" name="Rectangle 142">
                <a:extLst>
                  <a:ext uri="{FF2B5EF4-FFF2-40B4-BE49-F238E27FC236}">
                    <a16:creationId xmlns:a16="http://schemas.microsoft.com/office/drawing/2014/main" id="{54A2341E-973E-754C-8370-3AF831E8956B}"/>
                  </a:ext>
                </a:extLst>
              </p:cNvPr>
              <p:cNvSpPr/>
              <p:nvPr/>
            </p:nvSpPr>
            <p:spPr>
              <a:xfrm>
                <a:off x="5238268" y="5561497"/>
                <a:ext cx="245853" cy="251232"/>
              </a:xfrm>
              <a:prstGeom prst="rect">
                <a:avLst/>
              </a:prstGeom>
              <a:solidFill>
                <a:srgbClr val="FFC000"/>
              </a:solidFill>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 b="1" dirty="0">
                    <a:solidFill>
                      <a:srgbClr val="003470"/>
                    </a:solidFill>
                  </a:rPr>
                  <a:t>ON</a:t>
                </a:r>
              </a:p>
            </p:txBody>
          </p:sp>
        </p:grpSp>
        <p:grpSp>
          <p:nvGrpSpPr>
            <p:cNvPr id="180" name="Group 179">
              <a:extLst>
                <a:ext uri="{FF2B5EF4-FFF2-40B4-BE49-F238E27FC236}">
                  <a16:creationId xmlns:a16="http://schemas.microsoft.com/office/drawing/2014/main" id="{F99CAB40-3008-824F-BE41-30251ED16046}"/>
                </a:ext>
              </a:extLst>
            </p:cNvPr>
            <p:cNvGrpSpPr/>
            <p:nvPr/>
          </p:nvGrpSpPr>
          <p:grpSpPr>
            <a:xfrm>
              <a:off x="3696981" y="5974257"/>
              <a:ext cx="977778" cy="251234"/>
              <a:chOff x="6805985" y="5561497"/>
              <a:chExt cx="977778" cy="251234"/>
            </a:xfrm>
          </p:grpSpPr>
          <p:grpSp>
            <p:nvGrpSpPr>
              <p:cNvPr id="133" name="Group 132">
                <a:extLst>
                  <a:ext uri="{FF2B5EF4-FFF2-40B4-BE49-F238E27FC236}">
                    <a16:creationId xmlns:a16="http://schemas.microsoft.com/office/drawing/2014/main" id="{48DF7FC5-ACB6-C24D-AD53-2F61083AAB11}"/>
                  </a:ext>
                </a:extLst>
              </p:cNvPr>
              <p:cNvGrpSpPr/>
              <p:nvPr/>
            </p:nvGrpSpPr>
            <p:grpSpPr>
              <a:xfrm>
                <a:off x="7047046" y="5561499"/>
                <a:ext cx="491706" cy="251232"/>
                <a:chOff x="2380893" y="2434087"/>
                <a:chExt cx="1282460" cy="452887"/>
              </a:xfrm>
            </p:grpSpPr>
            <p:sp>
              <p:nvSpPr>
                <p:cNvPr id="155" name="Rectangle 154">
                  <a:extLst>
                    <a:ext uri="{FF2B5EF4-FFF2-40B4-BE49-F238E27FC236}">
                      <a16:creationId xmlns:a16="http://schemas.microsoft.com/office/drawing/2014/main" id="{4420D3FC-78A2-C74D-AEDD-15F99A6CB25B}"/>
                    </a:ext>
                  </a:extLst>
                </p:cNvPr>
                <p:cNvSpPr/>
                <p:nvPr/>
              </p:nvSpPr>
              <p:spPr>
                <a:xfrm>
                  <a:off x="2380893" y="2434087"/>
                  <a:ext cx="641230" cy="452887"/>
                </a:xfrm>
                <a:prstGeom prst="rect">
                  <a:avLst/>
                </a:prstGeom>
                <a:solidFill>
                  <a:srgbClr val="FFC000"/>
                </a:solidFill>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 b="1" dirty="0">
                      <a:solidFill>
                        <a:srgbClr val="003470"/>
                      </a:solidFill>
                    </a:rPr>
                    <a:t>ON</a:t>
                  </a:r>
                </a:p>
              </p:txBody>
            </p:sp>
            <p:sp>
              <p:nvSpPr>
                <p:cNvPr id="156" name="Rectangle 155">
                  <a:extLst>
                    <a:ext uri="{FF2B5EF4-FFF2-40B4-BE49-F238E27FC236}">
                      <a16:creationId xmlns:a16="http://schemas.microsoft.com/office/drawing/2014/main" id="{CAD9D609-36F1-B249-B305-CBD0A8612317}"/>
                    </a:ext>
                  </a:extLst>
                </p:cNvPr>
                <p:cNvSpPr/>
                <p:nvPr/>
              </p:nvSpPr>
              <p:spPr>
                <a:xfrm>
                  <a:off x="3022123" y="2434087"/>
                  <a:ext cx="641230" cy="452887"/>
                </a:xfrm>
                <a:prstGeom prst="rect">
                  <a:avLst/>
                </a:prstGeom>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 b="1" dirty="0">
                      <a:solidFill>
                        <a:srgbClr val="003470"/>
                      </a:solidFill>
                    </a:rPr>
                    <a:t>OFF</a:t>
                  </a:r>
                </a:p>
              </p:txBody>
            </p:sp>
          </p:grpSp>
          <p:sp>
            <p:nvSpPr>
              <p:cNvPr id="134" name="Rectangle 133">
                <a:extLst>
                  <a:ext uri="{FF2B5EF4-FFF2-40B4-BE49-F238E27FC236}">
                    <a16:creationId xmlns:a16="http://schemas.microsoft.com/office/drawing/2014/main" id="{20C00DC2-6593-C643-8AD9-828F998F1ABA}"/>
                  </a:ext>
                </a:extLst>
              </p:cNvPr>
              <p:cNvSpPr/>
              <p:nvPr/>
            </p:nvSpPr>
            <p:spPr>
              <a:xfrm>
                <a:off x="7537910" y="5561497"/>
                <a:ext cx="245853" cy="251232"/>
              </a:xfrm>
              <a:prstGeom prst="rect">
                <a:avLst/>
              </a:prstGeom>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 b="1" dirty="0">
                    <a:solidFill>
                      <a:srgbClr val="003470"/>
                    </a:solidFill>
                  </a:rPr>
                  <a:t>OFF</a:t>
                </a:r>
              </a:p>
            </p:txBody>
          </p:sp>
          <p:sp>
            <p:nvSpPr>
              <p:cNvPr id="144" name="Rectangle 143">
                <a:extLst>
                  <a:ext uri="{FF2B5EF4-FFF2-40B4-BE49-F238E27FC236}">
                    <a16:creationId xmlns:a16="http://schemas.microsoft.com/office/drawing/2014/main" id="{16B961AA-FB4D-BB4E-BDB2-1C1477E648B3}"/>
                  </a:ext>
                </a:extLst>
              </p:cNvPr>
              <p:cNvSpPr/>
              <p:nvPr/>
            </p:nvSpPr>
            <p:spPr>
              <a:xfrm>
                <a:off x="6805985" y="5561497"/>
                <a:ext cx="245853" cy="251232"/>
              </a:xfrm>
              <a:prstGeom prst="rect">
                <a:avLst/>
              </a:prstGeom>
              <a:solidFill>
                <a:srgbClr val="FFC000"/>
              </a:solidFill>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 b="1" dirty="0">
                    <a:solidFill>
                      <a:srgbClr val="003470"/>
                    </a:solidFill>
                  </a:rPr>
                  <a:t>ON</a:t>
                </a:r>
              </a:p>
            </p:txBody>
          </p:sp>
        </p:grpSp>
        <p:grpSp>
          <p:nvGrpSpPr>
            <p:cNvPr id="187" name="Group 186">
              <a:extLst>
                <a:ext uri="{FF2B5EF4-FFF2-40B4-BE49-F238E27FC236}">
                  <a16:creationId xmlns:a16="http://schemas.microsoft.com/office/drawing/2014/main" id="{F4748D46-D79C-0748-BA5B-4833A338A5AE}"/>
                </a:ext>
              </a:extLst>
            </p:cNvPr>
            <p:cNvGrpSpPr/>
            <p:nvPr/>
          </p:nvGrpSpPr>
          <p:grpSpPr>
            <a:xfrm>
              <a:off x="6814516" y="5554621"/>
              <a:ext cx="981990" cy="251234"/>
              <a:chOff x="2143247" y="5948725"/>
              <a:chExt cx="981990" cy="251234"/>
            </a:xfrm>
          </p:grpSpPr>
          <p:sp>
            <p:nvSpPr>
              <p:cNvPr id="132" name="Rectangle 131">
                <a:extLst>
                  <a:ext uri="{FF2B5EF4-FFF2-40B4-BE49-F238E27FC236}">
                    <a16:creationId xmlns:a16="http://schemas.microsoft.com/office/drawing/2014/main" id="{BAF003A0-321B-8F48-AC8C-E4C70673DA80}"/>
                  </a:ext>
                </a:extLst>
              </p:cNvPr>
              <p:cNvSpPr/>
              <p:nvPr/>
            </p:nvSpPr>
            <p:spPr>
              <a:xfrm>
                <a:off x="2387459" y="5948726"/>
                <a:ext cx="245853" cy="251232"/>
              </a:xfrm>
              <a:prstGeom prst="rect">
                <a:avLst/>
              </a:prstGeom>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 b="1" dirty="0">
                    <a:solidFill>
                      <a:srgbClr val="003470"/>
                    </a:solidFill>
                  </a:rPr>
                  <a:t>OFF</a:t>
                </a:r>
              </a:p>
            </p:txBody>
          </p:sp>
          <p:grpSp>
            <p:nvGrpSpPr>
              <p:cNvPr id="184" name="Group 183">
                <a:extLst>
                  <a:ext uri="{FF2B5EF4-FFF2-40B4-BE49-F238E27FC236}">
                    <a16:creationId xmlns:a16="http://schemas.microsoft.com/office/drawing/2014/main" id="{200F9822-2EAF-8448-9BF6-1AEC21722BB2}"/>
                  </a:ext>
                </a:extLst>
              </p:cNvPr>
              <p:cNvGrpSpPr/>
              <p:nvPr/>
            </p:nvGrpSpPr>
            <p:grpSpPr>
              <a:xfrm>
                <a:off x="2143247" y="5948725"/>
                <a:ext cx="981990" cy="251234"/>
                <a:chOff x="2143247" y="5948725"/>
                <a:chExt cx="981990" cy="251234"/>
              </a:xfrm>
            </p:grpSpPr>
            <p:grpSp>
              <p:nvGrpSpPr>
                <p:cNvPr id="131" name="Group 130">
                  <a:extLst>
                    <a:ext uri="{FF2B5EF4-FFF2-40B4-BE49-F238E27FC236}">
                      <a16:creationId xmlns:a16="http://schemas.microsoft.com/office/drawing/2014/main" id="{CBC94736-69E9-8540-A27B-F6C907CDAE16}"/>
                    </a:ext>
                  </a:extLst>
                </p:cNvPr>
                <p:cNvGrpSpPr/>
                <p:nvPr/>
              </p:nvGrpSpPr>
              <p:grpSpPr>
                <a:xfrm>
                  <a:off x="2633531" y="5948726"/>
                  <a:ext cx="491706" cy="251233"/>
                  <a:chOff x="7111041" y="2434084"/>
                  <a:chExt cx="1282460" cy="452888"/>
                </a:xfrm>
              </p:grpSpPr>
              <p:sp>
                <p:nvSpPr>
                  <p:cNvPr id="157" name="Rectangle 156">
                    <a:extLst>
                      <a:ext uri="{FF2B5EF4-FFF2-40B4-BE49-F238E27FC236}">
                        <a16:creationId xmlns:a16="http://schemas.microsoft.com/office/drawing/2014/main" id="{37E9E891-38BA-7843-BD6A-3C16D3E91197}"/>
                      </a:ext>
                    </a:extLst>
                  </p:cNvPr>
                  <p:cNvSpPr/>
                  <p:nvPr/>
                </p:nvSpPr>
                <p:spPr>
                  <a:xfrm>
                    <a:off x="7111041" y="2434085"/>
                    <a:ext cx="641230" cy="452887"/>
                  </a:xfrm>
                  <a:prstGeom prst="rect">
                    <a:avLst/>
                  </a:prstGeom>
                  <a:solidFill>
                    <a:srgbClr val="FFC000"/>
                  </a:solidFill>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 b="1" dirty="0">
                        <a:solidFill>
                          <a:srgbClr val="003470"/>
                        </a:solidFill>
                      </a:rPr>
                      <a:t>ON</a:t>
                    </a:r>
                  </a:p>
                </p:txBody>
              </p:sp>
              <p:sp>
                <p:nvSpPr>
                  <p:cNvPr id="158" name="Rectangle 157">
                    <a:extLst>
                      <a:ext uri="{FF2B5EF4-FFF2-40B4-BE49-F238E27FC236}">
                        <a16:creationId xmlns:a16="http://schemas.microsoft.com/office/drawing/2014/main" id="{F9D4DAE5-3AFD-ED4A-92D8-576F64626657}"/>
                      </a:ext>
                    </a:extLst>
                  </p:cNvPr>
                  <p:cNvSpPr/>
                  <p:nvPr/>
                </p:nvSpPr>
                <p:spPr>
                  <a:xfrm>
                    <a:off x="7752271" y="2434084"/>
                    <a:ext cx="641230" cy="452887"/>
                  </a:xfrm>
                  <a:prstGeom prst="rect">
                    <a:avLst/>
                  </a:prstGeom>
                  <a:solidFill>
                    <a:srgbClr val="FFC000"/>
                  </a:solidFill>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 b="1" dirty="0">
                        <a:solidFill>
                          <a:srgbClr val="003470"/>
                        </a:solidFill>
                      </a:rPr>
                      <a:t>ON</a:t>
                    </a:r>
                  </a:p>
                </p:txBody>
              </p:sp>
            </p:grpSp>
            <p:sp>
              <p:nvSpPr>
                <p:cNvPr id="145" name="Rectangle 144">
                  <a:extLst>
                    <a:ext uri="{FF2B5EF4-FFF2-40B4-BE49-F238E27FC236}">
                      <a16:creationId xmlns:a16="http://schemas.microsoft.com/office/drawing/2014/main" id="{939C4FFE-2767-9B40-BFCB-B56839303C6D}"/>
                    </a:ext>
                  </a:extLst>
                </p:cNvPr>
                <p:cNvSpPr/>
                <p:nvPr/>
              </p:nvSpPr>
              <p:spPr>
                <a:xfrm>
                  <a:off x="2143247" y="5948725"/>
                  <a:ext cx="245853" cy="251232"/>
                </a:xfrm>
                <a:prstGeom prst="rect">
                  <a:avLst/>
                </a:prstGeom>
                <a:solidFill>
                  <a:srgbClr val="FFC000"/>
                </a:solidFill>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 b="1" dirty="0">
                      <a:solidFill>
                        <a:srgbClr val="003470"/>
                      </a:solidFill>
                    </a:rPr>
                    <a:t>ON</a:t>
                  </a:r>
                </a:p>
              </p:txBody>
            </p:sp>
          </p:grpSp>
        </p:grpSp>
        <p:grpSp>
          <p:nvGrpSpPr>
            <p:cNvPr id="188" name="Group 187">
              <a:extLst>
                <a:ext uri="{FF2B5EF4-FFF2-40B4-BE49-F238E27FC236}">
                  <a16:creationId xmlns:a16="http://schemas.microsoft.com/office/drawing/2014/main" id="{757133B0-872F-5A41-B162-FDC440790784}"/>
                </a:ext>
              </a:extLst>
            </p:cNvPr>
            <p:cNvGrpSpPr/>
            <p:nvPr/>
          </p:nvGrpSpPr>
          <p:grpSpPr>
            <a:xfrm>
              <a:off x="2145486" y="5948725"/>
              <a:ext cx="983050" cy="251233"/>
              <a:chOff x="3698240" y="5948725"/>
              <a:chExt cx="983050" cy="251233"/>
            </a:xfrm>
          </p:grpSpPr>
          <p:sp>
            <p:nvSpPr>
              <p:cNvPr id="136" name="Rectangle 135">
                <a:extLst>
                  <a:ext uri="{FF2B5EF4-FFF2-40B4-BE49-F238E27FC236}">
                    <a16:creationId xmlns:a16="http://schemas.microsoft.com/office/drawing/2014/main" id="{0C671E95-B0E2-C24E-81FD-778FB8370CB7}"/>
                  </a:ext>
                </a:extLst>
              </p:cNvPr>
              <p:cNvSpPr/>
              <p:nvPr/>
            </p:nvSpPr>
            <p:spPr>
              <a:xfrm>
                <a:off x="3943512" y="5948726"/>
                <a:ext cx="245853" cy="251232"/>
              </a:xfrm>
              <a:prstGeom prst="rect">
                <a:avLst/>
              </a:prstGeom>
              <a:solidFill>
                <a:srgbClr val="FFC000"/>
              </a:solidFill>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 b="1" dirty="0">
                    <a:solidFill>
                      <a:srgbClr val="003470"/>
                    </a:solidFill>
                  </a:rPr>
                  <a:t>ON</a:t>
                </a:r>
              </a:p>
            </p:txBody>
          </p:sp>
          <p:grpSp>
            <p:nvGrpSpPr>
              <p:cNvPr id="183" name="Group 182">
                <a:extLst>
                  <a:ext uri="{FF2B5EF4-FFF2-40B4-BE49-F238E27FC236}">
                    <a16:creationId xmlns:a16="http://schemas.microsoft.com/office/drawing/2014/main" id="{FF9FEBCE-EBFE-D04A-B090-8C946B83EE30}"/>
                  </a:ext>
                </a:extLst>
              </p:cNvPr>
              <p:cNvGrpSpPr/>
              <p:nvPr/>
            </p:nvGrpSpPr>
            <p:grpSpPr>
              <a:xfrm>
                <a:off x="3698240" y="5948725"/>
                <a:ext cx="983050" cy="251233"/>
                <a:chOff x="3698240" y="5948725"/>
                <a:chExt cx="983050" cy="251233"/>
              </a:xfrm>
            </p:grpSpPr>
            <p:grpSp>
              <p:nvGrpSpPr>
                <p:cNvPr id="135" name="Group 134">
                  <a:extLst>
                    <a:ext uri="{FF2B5EF4-FFF2-40B4-BE49-F238E27FC236}">
                      <a16:creationId xmlns:a16="http://schemas.microsoft.com/office/drawing/2014/main" id="{EC8C8CB7-8106-EC4A-9663-030AA014F540}"/>
                    </a:ext>
                  </a:extLst>
                </p:cNvPr>
                <p:cNvGrpSpPr/>
                <p:nvPr/>
              </p:nvGrpSpPr>
              <p:grpSpPr>
                <a:xfrm>
                  <a:off x="4189584" y="5948726"/>
                  <a:ext cx="491706" cy="251232"/>
                  <a:chOff x="3983968" y="2434087"/>
                  <a:chExt cx="1282460" cy="452887"/>
                </a:xfrm>
              </p:grpSpPr>
              <p:sp>
                <p:nvSpPr>
                  <p:cNvPr id="153" name="Rectangle 152">
                    <a:extLst>
                      <a:ext uri="{FF2B5EF4-FFF2-40B4-BE49-F238E27FC236}">
                        <a16:creationId xmlns:a16="http://schemas.microsoft.com/office/drawing/2014/main" id="{2F1300CC-F62B-EC42-8B86-9974B219F04A}"/>
                      </a:ext>
                    </a:extLst>
                  </p:cNvPr>
                  <p:cNvSpPr/>
                  <p:nvPr/>
                </p:nvSpPr>
                <p:spPr>
                  <a:xfrm>
                    <a:off x="4625198" y="2434087"/>
                    <a:ext cx="641230" cy="452887"/>
                  </a:xfrm>
                  <a:prstGeom prst="rect">
                    <a:avLst/>
                  </a:prstGeom>
                  <a:solidFill>
                    <a:srgbClr val="FFC000"/>
                  </a:solidFill>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 b="1" dirty="0">
                        <a:solidFill>
                          <a:srgbClr val="003470"/>
                        </a:solidFill>
                      </a:rPr>
                      <a:t>ON</a:t>
                    </a:r>
                  </a:p>
                </p:txBody>
              </p:sp>
              <p:sp>
                <p:nvSpPr>
                  <p:cNvPr id="154" name="Rectangle 153">
                    <a:extLst>
                      <a:ext uri="{FF2B5EF4-FFF2-40B4-BE49-F238E27FC236}">
                        <a16:creationId xmlns:a16="http://schemas.microsoft.com/office/drawing/2014/main" id="{FECF0AD1-234A-8A4F-BEEB-402C76B8E227}"/>
                      </a:ext>
                    </a:extLst>
                  </p:cNvPr>
                  <p:cNvSpPr/>
                  <p:nvPr/>
                </p:nvSpPr>
                <p:spPr>
                  <a:xfrm>
                    <a:off x="3983968" y="2434087"/>
                    <a:ext cx="641230" cy="452887"/>
                  </a:xfrm>
                  <a:prstGeom prst="rect">
                    <a:avLst/>
                  </a:prstGeom>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 b="1" dirty="0">
                        <a:solidFill>
                          <a:srgbClr val="003470"/>
                        </a:solidFill>
                      </a:rPr>
                      <a:t>OFF</a:t>
                    </a:r>
                  </a:p>
                </p:txBody>
              </p:sp>
            </p:grpSp>
            <p:sp>
              <p:nvSpPr>
                <p:cNvPr id="146" name="Rectangle 145">
                  <a:extLst>
                    <a:ext uri="{FF2B5EF4-FFF2-40B4-BE49-F238E27FC236}">
                      <a16:creationId xmlns:a16="http://schemas.microsoft.com/office/drawing/2014/main" id="{4B22C756-1D72-CB4B-B048-8081DD6DB099}"/>
                    </a:ext>
                  </a:extLst>
                </p:cNvPr>
                <p:cNvSpPr/>
                <p:nvPr/>
              </p:nvSpPr>
              <p:spPr>
                <a:xfrm>
                  <a:off x="3698240" y="5948725"/>
                  <a:ext cx="245853" cy="251232"/>
                </a:xfrm>
                <a:prstGeom prst="rect">
                  <a:avLst/>
                </a:prstGeom>
                <a:solidFill>
                  <a:srgbClr val="FFC000"/>
                </a:solidFill>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 b="1" dirty="0">
                      <a:solidFill>
                        <a:srgbClr val="003470"/>
                      </a:solidFill>
                    </a:rPr>
                    <a:t>ON</a:t>
                  </a:r>
                </a:p>
              </p:txBody>
            </p:sp>
          </p:grpSp>
        </p:grpSp>
        <p:grpSp>
          <p:nvGrpSpPr>
            <p:cNvPr id="182" name="Group 181">
              <a:extLst>
                <a:ext uri="{FF2B5EF4-FFF2-40B4-BE49-F238E27FC236}">
                  <a16:creationId xmlns:a16="http://schemas.microsoft.com/office/drawing/2014/main" id="{500CA414-04EE-3A48-AF0C-12F7CB11F3B3}"/>
                </a:ext>
              </a:extLst>
            </p:cNvPr>
            <p:cNvGrpSpPr/>
            <p:nvPr/>
          </p:nvGrpSpPr>
          <p:grpSpPr>
            <a:xfrm>
              <a:off x="5254294" y="5948725"/>
              <a:ext cx="983049" cy="251234"/>
              <a:chOff x="5254294" y="5948725"/>
              <a:chExt cx="983049" cy="251234"/>
            </a:xfrm>
          </p:grpSpPr>
          <p:grpSp>
            <p:nvGrpSpPr>
              <p:cNvPr id="137" name="Group 136">
                <a:extLst>
                  <a:ext uri="{FF2B5EF4-FFF2-40B4-BE49-F238E27FC236}">
                    <a16:creationId xmlns:a16="http://schemas.microsoft.com/office/drawing/2014/main" id="{92332AE3-39CA-E74C-93CF-13600E2DFF5E}"/>
                  </a:ext>
                </a:extLst>
              </p:cNvPr>
              <p:cNvGrpSpPr/>
              <p:nvPr/>
            </p:nvGrpSpPr>
            <p:grpSpPr>
              <a:xfrm>
                <a:off x="5745637" y="5948726"/>
                <a:ext cx="491706" cy="251233"/>
                <a:chOff x="5507966" y="2434086"/>
                <a:chExt cx="1282460" cy="452888"/>
              </a:xfrm>
            </p:grpSpPr>
            <p:sp>
              <p:nvSpPr>
                <p:cNvPr id="151" name="Rectangle 150">
                  <a:extLst>
                    <a:ext uri="{FF2B5EF4-FFF2-40B4-BE49-F238E27FC236}">
                      <a16:creationId xmlns:a16="http://schemas.microsoft.com/office/drawing/2014/main" id="{11882EF1-9223-DA4A-AB9B-7DF9059BF0BD}"/>
                    </a:ext>
                  </a:extLst>
                </p:cNvPr>
                <p:cNvSpPr/>
                <p:nvPr/>
              </p:nvSpPr>
              <p:spPr>
                <a:xfrm>
                  <a:off x="6149196" y="2434086"/>
                  <a:ext cx="641230" cy="452887"/>
                </a:xfrm>
                <a:prstGeom prst="rect">
                  <a:avLst/>
                </a:prstGeom>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 b="1" dirty="0">
                      <a:solidFill>
                        <a:srgbClr val="003470"/>
                      </a:solidFill>
                    </a:rPr>
                    <a:t>OFF</a:t>
                  </a:r>
                </a:p>
              </p:txBody>
            </p:sp>
            <p:sp>
              <p:nvSpPr>
                <p:cNvPr id="152" name="Rectangle 151">
                  <a:extLst>
                    <a:ext uri="{FF2B5EF4-FFF2-40B4-BE49-F238E27FC236}">
                      <a16:creationId xmlns:a16="http://schemas.microsoft.com/office/drawing/2014/main" id="{04E4A1C9-3236-734B-8E97-17FDAC5675C5}"/>
                    </a:ext>
                  </a:extLst>
                </p:cNvPr>
                <p:cNvSpPr/>
                <p:nvPr/>
              </p:nvSpPr>
              <p:spPr>
                <a:xfrm>
                  <a:off x="5507966" y="2434087"/>
                  <a:ext cx="641230" cy="452887"/>
                </a:xfrm>
                <a:prstGeom prst="rect">
                  <a:avLst/>
                </a:prstGeom>
                <a:solidFill>
                  <a:srgbClr val="FFC000"/>
                </a:solidFill>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 b="1" dirty="0">
                      <a:solidFill>
                        <a:srgbClr val="003470"/>
                      </a:solidFill>
                    </a:rPr>
                    <a:t>ON</a:t>
                  </a:r>
                </a:p>
              </p:txBody>
            </p:sp>
          </p:grpSp>
          <p:sp>
            <p:nvSpPr>
              <p:cNvPr id="138" name="Rectangle 137">
                <a:extLst>
                  <a:ext uri="{FF2B5EF4-FFF2-40B4-BE49-F238E27FC236}">
                    <a16:creationId xmlns:a16="http://schemas.microsoft.com/office/drawing/2014/main" id="{7B7BDF2D-4A95-7443-B173-6B4C996DAE8B}"/>
                  </a:ext>
                </a:extLst>
              </p:cNvPr>
              <p:cNvSpPr/>
              <p:nvPr/>
            </p:nvSpPr>
            <p:spPr>
              <a:xfrm>
                <a:off x="5499565" y="5948726"/>
                <a:ext cx="245853" cy="251232"/>
              </a:xfrm>
              <a:prstGeom prst="rect">
                <a:avLst/>
              </a:prstGeom>
              <a:solidFill>
                <a:srgbClr val="FFC000"/>
              </a:solidFill>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 b="1" dirty="0">
                    <a:solidFill>
                      <a:srgbClr val="003470"/>
                    </a:solidFill>
                  </a:rPr>
                  <a:t>ON</a:t>
                </a:r>
              </a:p>
            </p:txBody>
          </p:sp>
          <p:sp>
            <p:nvSpPr>
              <p:cNvPr id="147" name="Rectangle 146">
                <a:extLst>
                  <a:ext uri="{FF2B5EF4-FFF2-40B4-BE49-F238E27FC236}">
                    <a16:creationId xmlns:a16="http://schemas.microsoft.com/office/drawing/2014/main" id="{7F1D060F-32DC-CA4E-941E-EF1818BD4A21}"/>
                  </a:ext>
                </a:extLst>
              </p:cNvPr>
              <p:cNvSpPr/>
              <p:nvPr/>
            </p:nvSpPr>
            <p:spPr>
              <a:xfrm>
                <a:off x="5254294" y="5948725"/>
                <a:ext cx="245853" cy="251232"/>
              </a:xfrm>
              <a:prstGeom prst="rect">
                <a:avLst/>
              </a:prstGeom>
              <a:solidFill>
                <a:srgbClr val="FFC000"/>
              </a:solidFill>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 b="1" dirty="0">
                    <a:solidFill>
                      <a:srgbClr val="003470"/>
                    </a:solidFill>
                  </a:rPr>
                  <a:t>ON</a:t>
                </a:r>
              </a:p>
            </p:txBody>
          </p:sp>
        </p:grpSp>
        <p:grpSp>
          <p:nvGrpSpPr>
            <p:cNvPr id="181" name="Group 180">
              <a:extLst>
                <a:ext uri="{FF2B5EF4-FFF2-40B4-BE49-F238E27FC236}">
                  <a16:creationId xmlns:a16="http://schemas.microsoft.com/office/drawing/2014/main" id="{DA8CADF1-8127-7644-9FDF-5A4DF050FF4A}"/>
                </a:ext>
              </a:extLst>
            </p:cNvPr>
            <p:cNvGrpSpPr/>
            <p:nvPr/>
          </p:nvGrpSpPr>
          <p:grpSpPr>
            <a:xfrm>
              <a:off x="6814516" y="5948725"/>
              <a:ext cx="978879" cy="251234"/>
              <a:chOff x="6814516" y="5948725"/>
              <a:chExt cx="978879" cy="251234"/>
            </a:xfrm>
          </p:grpSpPr>
          <p:grpSp>
            <p:nvGrpSpPr>
              <p:cNvPr id="139" name="Group 138">
                <a:extLst>
                  <a:ext uri="{FF2B5EF4-FFF2-40B4-BE49-F238E27FC236}">
                    <a16:creationId xmlns:a16="http://schemas.microsoft.com/office/drawing/2014/main" id="{B21FEF83-6528-2E4D-9562-FFFC217FE0C0}"/>
                  </a:ext>
                </a:extLst>
              </p:cNvPr>
              <p:cNvGrpSpPr/>
              <p:nvPr/>
            </p:nvGrpSpPr>
            <p:grpSpPr>
              <a:xfrm>
                <a:off x="7301689" y="5948726"/>
                <a:ext cx="491706" cy="251233"/>
                <a:chOff x="7111041" y="2434084"/>
                <a:chExt cx="1282460" cy="452888"/>
              </a:xfrm>
            </p:grpSpPr>
            <p:sp>
              <p:nvSpPr>
                <p:cNvPr id="149" name="Rectangle 148">
                  <a:extLst>
                    <a:ext uri="{FF2B5EF4-FFF2-40B4-BE49-F238E27FC236}">
                      <a16:creationId xmlns:a16="http://schemas.microsoft.com/office/drawing/2014/main" id="{D5EFC388-C44D-2C44-AD39-ED15A5A3DF21}"/>
                    </a:ext>
                  </a:extLst>
                </p:cNvPr>
                <p:cNvSpPr/>
                <p:nvPr/>
              </p:nvSpPr>
              <p:spPr>
                <a:xfrm>
                  <a:off x="7111041" y="2434085"/>
                  <a:ext cx="641230" cy="452887"/>
                </a:xfrm>
                <a:prstGeom prst="rect">
                  <a:avLst/>
                </a:prstGeom>
                <a:solidFill>
                  <a:srgbClr val="FFC000"/>
                </a:solidFill>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 b="1" dirty="0">
                      <a:solidFill>
                        <a:srgbClr val="003470"/>
                      </a:solidFill>
                    </a:rPr>
                    <a:t>ON</a:t>
                  </a:r>
                </a:p>
              </p:txBody>
            </p:sp>
            <p:sp>
              <p:nvSpPr>
                <p:cNvPr id="150" name="Rectangle 149">
                  <a:extLst>
                    <a:ext uri="{FF2B5EF4-FFF2-40B4-BE49-F238E27FC236}">
                      <a16:creationId xmlns:a16="http://schemas.microsoft.com/office/drawing/2014/main" id="{AA50D16C-44BC-9D49-A0AF-F909D9422B51}"/>
                    </a:ext>
                  </a:extLst>
                </p:cNvPr>
                <p:cNvSpPr/>
                <p:nvPr/>
              </p:nvSpPr>
              <p:spPr>
                <a:xfrm>
                  <a:off x="7752271" y="2434084"/>
                  <a:ext cx="641230" cy="452887"/>
                </a:xfrm>
                <a:prstGeom prst="rect">
                  <a:avLst/>
                </a:prstGeom>
                <a:solidFill>
                  <a:srgbClr val="FFC000"/>
                </a:solidFill>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 b="1" dirty="0">
                      <a:solidFill>
                        <a:srgbClr val="003470"/>
                      </a:solidFill>
                    </a:rPr>
                    <a:t>ON</a:t>
                  </a:r>
                </a:p>
              </p:txBody>
            </p:sp>
          </p:grpSp>
          <p:sp>
            <p:nvSpPr>
              <p:cNvPr id="148" name="Rectangle 147">
                <a:extLst>
                  <a:ext uri="{FF2B5EF4-FFF2-40B4-BE49-F238E27FC236}">
                    <a16:creationId xmlns:a16="http://schemas.microsoft.com/office/drawing/2014/main" id="{66B9FDC4-7092-C148-BD7F-0ED055797C65}"/>
                  </a:ext>
                </a:extLst>
              </p:cNvPr>
              <p:cNvSpPr/>
              <p:nvPr/>
            </p:nvSpPr>
            <p:spPr>
              <a:xfrm>
                <a:off x="6814516" y="5948725"/>
                <a:ext cx="245853" cy="251232"/>
              </a:xfrm>
              <a:prstGeom prst="rect">
                <a:avLst/>
              </a:prstGeom>
              <a:solidFill>
                <a:srgbClr val="FFC000"/>
              </a:solidFill>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 b="1" dirty="0">
                    <a:solidFill>
                      <a:srgbClr val="003470"/>
                    </a:solidFill>
                  </a:rPr>
                  <a:t>ON</a:t>
                </a:r>
              </a:p>
            </p:txBody>
          </p:sp>
        </p:grpSp>
      </p:grpSp>
    </p:spTree>
    <p:extLst>
      <p:ext uri="{BB962C8B-B14F-4D97-AF65-F5344CB8AC3E}">
        <p14:creationId xmlns:p14="http://schemas.microsoft.com/office/powerpoint/2010/main" val="3220147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0" end="0"/>
                                            </p:txEl>
                                          </p:spTgt>
                                        </p:tgtEl>
                                        <p:attrNameLst>
                                          <p:attrName>ppt_c</p:attrName>
                                        </p:attrNameLst>
                                      </p:cBhvr>
                                      <p:to>
                                        <a:schemeClr val="accent1"/>
                                      </p:to>
                                    </p:animClr>
                                  </p:subTnLst>
                                </p:cTn>
                              </p:par>
                              <p:par>
                                <p:cTn id="7" presetID="1" presetClass="entr" presetSubtype="0" fill="hold" nodeType="withEffect">
                                  <p:stCondLst>
                                    <p:cond delay="0"/>
                                  </p:stCondLst>
                                  <p:childTnLst>
                                    <p:set>
                                      <p:cBhvr>
                                        <p:cTn id="8" dur="1" fill="hold">
                                          <p:stCondLst>
                                            <p:cond delay="0"/>
                                          </p:stCondLst>
                                        </p:cTn>
                                        <p:tgtEl>
                                          <p:spTgt spid="16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2" end="2"/>
                                            </p:txEl>
                                          </p:spTgt>
                                        </p:tgtEl>
                                        <p:attrNameLst>
                                          <p:attrName>ppt_c</p:attrName>
                                        </p:attrNameLst>
                                      </p:cBhvr>
                                      <p:to>
                                        <a:schemeClr val="accent1"/>
                                      </p:to>
                                    </p:animClr>
                                  </p:subTnLst>
                                </p:cTn>
                              </p:par>
                              <p:par>
                                <p:cTn id="13" presetID="9" presetClass="emph" presetSubtype="0" nodeType="withEffect">
                                  <p:stCondLst>
                                    <p:cond delay="0"/>
                                  </p:stCondLst>
                                  <p:childTnLst>
                                    <p:set>
                                      <p:cBhvr>
                                        <p:cTn id="14" dur="indefinite"/>
                                        <p:tgtEl>
                                          <p:spTgt spid="165"/>
                                        </p:tgtEl>
                                        <p:attrNameLst>
                                          <p:attrName>style.opacity</p:attrName>
                                        </p:attrNameLst>
                                      </p:cBhvr>
                                      <p:to>
                                        <p:strVal val="0.25"/>
                                      </p:to>
                                    </p:set>
                                    <p:animEffect filter="image" prLst="opacity: 0.25">
                                      <p:cBhvr rctx="IE">
                                        <p:cTn id="15" dur="indefinite"/>
                                        <p:tgtEl>
                                          <p:spTgt spid="165"/>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166"/>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4" end="4"/>
                                            </p:txEl>
                                          </p:spTgt>
                                        </p:tgtEl>
                                        <p:attrNameLst>
                                          <p:attrName>ppt_c</p:attrName>
                                        </p:attrNameLst>
                                      </p:cBhvr>
                                      <p:to>
                                        <a:schemeClr val="accent1"/>
                                      </p:to>
                                    </p:animClr>
                                  </p:subTnLst>
                                </p:cTn>
                              </p:par>
                              <p:par>
                                <p:cTn id="24" presetID="9" presetClass="emph" presetSubtype="0" nodeType="withEffect">
                                  <p:stCondLst>
                                    <p:cond delay="0"/>
                                  </p:stCondLst>
                                  <p:childTnLst>
                                    <p:set>
                                      <p:cBhvr>
                                        <p:cTn id="25" dur="indefinite"/>
                                        <p:tgtEl>
                                          <p:spTgt spid="166"/>
                                        </p:tgtEl>
                                        <p:attrNameLst>
                                          <p:attrName>style.opacity</p:attrName>
                                        </p:attrNameLst>
                                      </p:cBhvr>
                                      <p:to>
                                        <p:strVal val="0.25"/>
                                      </p:to>
                                    </p:set>
                                    <p:animEffect filter="image" prLst="opacity: 0.25">
                                      <p:cBhvr rctx="IE">
                                        <p:cTn id="26" dur="indefinite"/>
                                        <p:tgtEl>
                                          <p:spTgt spid="166"/>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6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6" end="6"/>
                                            </p:txEl>
                                          </p:spTgt>
                                        </p:tgtEl>
                                        <p:attrNameLst>
                                          <p:attrName>ppt_c</p:attrName>
                                        </p:attrNameLst>
                                      </p:cBhvr>
                                      <p:to>
                                        <a:schemeClr val="accent1"/>
                                      </p:to>
                                    </p:animClr>
                                  </p:subTnLst>
                                </p:cTn>
                              </p:par>
                              <p:par>
                                <p:cTn id="35" presetID="9" presetClass="emph" presetSubtype="0" nodeType="withEffect">
                                  <p:stCondLst>
                                    <p:cond delay="0"/>
                                  </p:stCondLst>
                                  <p:childTnLst>
                                    <p:set>
                                      <p:cBhvr>
                                        <p:cTn id="36" dur="indefinite"/>
                                        <p:tgtEl>
                                          <p:spTgt spid="167"/>
                                        </p:tgtEl>
                                        <p:attrNameLst>
                                          <p:attrName>style.opacity</p:attrName>
                                        </p:attrNameLst>
                                      </p:cBhvr>
                                      <p:to>
                                        <p:strVal val="0.25"/>
                                      </p:to>
                                    </p:set>
                                    <p:animEffect filter="image" prLst="opacity: 0.25">
                                      <p:cBhvr rctx="IE">
                                        <p:cTn id="37" dur="indefinite"/>
                                        <p:tgtEl>
                                          <p:spTgt spid="167"/>
                                        </p:tgtEl>
                                      </p:cBhvr>
                                    </p:animEffec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1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40954F-424C-BC44-9518-CBB43A8F706B}"/>
              </a:ext>
            </a:extLst>
          </p:cNvPr>
          <p:cNvSpPr>
            <a:spLocks noGrp="1"/>
          </p:cNvSpPr>
          <p:nvPr>
            <p:ph type="title"/>
          </p:nvPr>
        </p:nvSpPr>
        <p:spPr/>
        <p:txBody>
          <a:bodyPr/>
          <a:lstStyle/>
          <a:p>
            <a:r>
              <a:rPr lang="en-US" dirty="0"/>
              <a:t>Using bits to represent numbers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871078E-C951-BD4E-B201-A8388C68568A}"/>
                  </a:ext>
                </a:extLst>
              </p:cNvPr>
              <p:cNvSpPr>
                <a:spLocks noGrp="1"/>
              </p:cNvSpPr>
              <p:nvPr>
                <p:ph idx="1"/>
              </p:nvPr>
            </p:nvSpPr>
            <p:spPr>
              <a:xfrm>
                <a:off x="3463636" y="986028"/>
                <a:ext cx="8229600" cy="4876800"/>
              </a:xfrm>
            </p:spPr>
            <p:txBody>
              <a:bodyPr>
                <a:normAutofit/>
              </a:bodyPr>
              <a:lstStyle/>
              <a:p>
                <a:r>
                  <a:rPr lang="en-US" sz="2800" dirty="0"/>
                  <a:t>In </a:t>
                </a:r>
                <a:r>
                  <a:rPr lang="en-US" sz="2800" b="1" dirty="0"/>
                  <a:t>base-10</a:t>
                </a:r>
                <a:r>
                  <a:rPr lang="en-US" sz="2800" dirty="0"/>
                  <a:t>, each place represents a power of 10,         and each digit can take on a value from 0 to 9:</a:t>
                </a:r>
              </a:p>
              <a:p>
                <a:pPr marL="0" indent="0" algn="ctr">
                  <a:buNone/>
                </a:pPr>
                <a:r>
                  <a:rPr lang="en-US" sz="8000" dirty="0"/>
                  <a:t>12</a:t>
                </a:r>
              </a:p>
              <a:p>
                <a:endParaRPr lang="en-US" sz="2800" dirty="0"/>
              </a:p>
              <a:p>
                <a:endParaRPr lang="en-US" sz="2800" dirty="0"/>
              </a:p>
              <a:p>
                <a:pPr marL="0" indent="0">
                  <a:buNone/>
                </a:pPr>
                <a:endParaRPr lang="en-US" sz="2800"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d>
                        <m:dPr>
                          <m:ctrlPr>
                            <a:rPr lang="en-US" sz="2800" b="0" i="1" smtClean="0">
                              <a:latin typeface="Cambria Math" panose="02040503050406030204" pitchFamily="18" charset="0"/>
                            </a:rPr>
                          </m:ctrlPr>
                        </m:dPr>
                        <m:e>
                          <m:r>
                            <a:rPr lang="en-US" sz="2800" i="1">
                              <a:latin typeface="Cambria Math" panose="02040503050406030204" pitchFamily="18" charset="0"/>
                            </a:rPr>
                            <m:t>1∗</m:t>
                          </m:r>
                          <m:sSup>
                            <m:sSupPr>
                              <m:ctrlPr>
                                <a:rPr lang="en-US" sz="2800" i="1" smtClean="0">
                                  <a:latin typeface="Cambria Math" panose="02040503050406030204" pitchFamily="18" charset="0"/>
                                </a:rPr>
                              </m:ctrlPr>
                            </m:sSupPr>
                            <m:e>
                              <m:r>
                                <a:rPr lang="en-US" sz="2800" b="0" i="1" smtClean="0">
                                  <a:latin typeface="Cambria Math" panose="02040503050406030204" pitchFamily="18" charset="0"/>
                                </a:rPr>
                                <m:t>10</m:t>
                              </m:r>
                            </m:e>
                            <m:sup>
                              <m:r>
                                <a:rPr lang="en-US" sz="2800" b="0" i="1" smtClean="0">
                                  <a:latin typeface="Cambria Math" panose="02040503050406030204" pitchFamily="18" charset="0"/>
                                </a:rPr>
                                <m:t>1</m:t>
                              </m:r>
                            </m:sup>
                          </m:sSup>
                        </m:e>
                      </m:d>
                      <m:r>
                        <a:rPr lang="en-US" sz="2800" b="0" i="1" smtClean="0">
                          <a:latin typeface="Cambria Math" panose="02040503050406030204" pitchFamily="18" charset="0"/>
                        </a:rPr>
                        <m:t>+</m:t>
                      </m:r>
                      <m:d>
                        <m:dPr>
                          <m:ctrlPr>
                            <a:rPr lang="en-US" sz="2800" b="0" i="1" smtClean="0">
                              <a:latin typeface="Cambria Math" panose="02040503050406030204" pitchFamily="18" charset="0"/>
                            </a:rPr>
                          </m:ctrlPr>
                        </m:dPr>
                        <m:e>
                          <m:r>
                            <a:rPr lang="en-US" sz="2800" i="1">
                              <a:latin typeface="Cambria Math" panose="02040503050406030204" pitchFamily="18" charset="0"/>
                            </a:rPr>
                            <m:t>2∗</m:t>
                          </m:r>
                          <m:sSup>
                            <m:sSupPr>
                              <m:ctrlPr>
                                <a:rPr lang="en-US" sz="2800" i="1" smtClean="0">
                                  <a:latin typeface="Cambria Math" panose="02040503050406030204" pitchFamily="18" charset="0"/>
                                </a:rPr>
                              </m:ctrlPr>
                            </m:sSupPr>
                            <m:e>
                              <m:r>
                                <a:rPr lang="en-US" sz="2800" b="0" i="1" smtClean="0">
                                  <a:latin typeface="Cambria Math" panose="02040503050406030204" pitchFamily="18" charset="0"/>
                                </a:rPr>
                                <m:t>10</m:t>
                              </m:r>
                            </m:e>
                            <m:sup>
                              <m:r>
                                <a:rPr lang="en-US" sz="2800" b="0" i="1" smtClean="0">
                                  <a:latin typeface="Cambria Math" panose="02040503050406030204" pitchFamily="18" charset="0"/>
                                </a:rPr>
                                <m:t>0</m:t>
                              </m:r>
                            </m:sup>
                          </m:sSup>
                        </m:e>
                      </m:d>
                      <m:r>
                        <a:rPr lang="en-US" sz="2800" b="0" i="1" smtClean="0">
                          <a:latin typeface="Cambria Math" panose="02040503050406030204" pitchFamily="18" charset="0"/>
                        </a:rPr>
                        <m:t>=12</m:t>
                      </m:r>
                    </m:oMath>
                  </m:oMathPara>
                </a14:m>
                <a:endParaRPr lang="en-US" sz="2800" dirty="0"/>
              </a:p>
            </p:txBody>
          </p:sp>
        </mc:Choice>
        <mc:Fallback xmlns="">
          <p:sp>
            <p:nvSpPr>
              <p:cNvPr id="3" name="Content Placeholder 2">
                <a:extLst>
                  <a:ext uri="{FF2B5EF4-FFF2-40B4-BE49-F238E27FC236}">
                    <a16:creationId xmlns:a16="http://schemas.microsoft.com/office/drawing/2014/main" id="{D871078E-C951-BD4E-B201-A8388C68568A}"/>
                  </a:ext>
                </a:extLst>
              </p:cNvPr>
              <p:cNvSpPr>
                <a:spLocks noGrp="1" noRot="1" noChangeAspect="1" noMove="1" noResize="1" noEditPoints="1" noAdjustHandles="1" noChangeArrowheads="1" noChangeShapeType="1" noTextEdit="1"/>
              </p:cNvSpPr>
              <p:nvPr>
                <p:ph idx="1"/>
              </p:nvPr>
            </p:nvSpPr>
            <p:spPr>
              <a:xfrm>
                <a:off x="3463636" y="986028"/>
                <a:ext cx="8229600" cy="4876800"/>
              </a:xfrm>
              <a:blipFill>
                <a:blip r:embed="rId3"/>
                <a:stretch>
                  <a:fillRect l="-1233"/>
                </a:stretch>
              </a:blipFill>
            </p:spPr>
            <p:txBody>
              <a:bodyPr/>
              <a:lstStyle/>
              <a:p>
                <a:r>
                  <a:rPr lang="en-US">
                    <a:noFill/>
                  </a:rPr>
                  <a:t> </a:t>
                </a:r>
              </a:p>
            </p:txBody>
          </p:sp>
        </mc:Fallback>
      </mc:AlternateContent>
      <p:grpSp>
        <p:nvGrpSpPr>
          <p:cNvPr id="9" name="Group 8">
            <a:extLst>
              <a:ext uri="{FF2B5EF4-FFF2-40B4-BE49-F238E27FC236}">
                <a16:creationId xmlns:a16="http://schemas.microsoft.com/office/drawing/2014/main" id="{2ACBAD68-6174-4042-B098-A43D360C5947}"/>
              </a:ext>
            </a:extLst>
          </p:cNvPr>
          <p:cNvGrpSpPr/>
          <p:nvPr/>
        </p:nvGrpSpPr>
        <p:grpSpPr>
          <a:xfrm>
            <a:off x="7578436" y="2878007"/>
            <a:ext cx="1912192" cy="1322407"/>
            <a:chOff x="4705068" y="2664434"/>
            <a:chExt cx="1912192" cy="1322407"/>
          </a:xfrm>
        </p:grpSpPr>
        <p:sp>
          <p:nvSpPr>
            <p:cNvPr id="4" name="TextBox 3">
              <a:extLst>
                <a:ext uri="{FF2B5EF4-FFF2-40B4-BE49-F238E27FC236}">
                  <a16:creationId xmlns:a16="http://schemas.microsoft.com/office/drawing/2014/main" id="{F7ACD6F2-A5AC-154E-B2C6-9C239269B5C5}"/>
                </a:ext>
              </a:extLst>
            </p:cNvPr>
            <p:cNvSpPr txBox="1"/>
            <p:nvPr/>
          </p:nvSpPr>
          <p:spPr>
            <a:xfrm>
              <a:off x="5191870" y="3463621"/>
              <a:ext cx="1425390" cy="523220"/>
            </a:xfrm>
            <a:prstGeom prst="rect">
              <a:avLst/>
            </a:prstGeom>
            <a:noFill/>
          </p:spPr>
          <p:txBody>
            <a:bodyPr wrap="none" rtlCol="0">
              <a:spAutoFit/>
            </a:bodyPr>
            <a:lstStyle/>
            <a:p>
              <a:pPr algn="ctr"/>
              <a:r>
                <a:rPr lang="en-US" sz="2800" dirty="0">
                  <a:solidFill>
                    <a:srgbClr val="003470"/>
                  </a:solidFill>
                </a:rPr>
                <a:t>2 “ones”</a:t>
              </a:r>
            </a:p>
          </p:txBody>
        </p:sp>
        <p:sp>
          <p:nvSpPr>
            <p:cNvPr id="5" name="Circular Arrow 4">
              <a:extLst>
                <a:ext uri="{FF2B5EF4-FFF2-40B4-BE49-F238E27FC236}">
                  <a16:creationId xmlns:a16="http://schemas.microsoft.com/office/drawing/2014/main" id="{376F74D3-32DB-BE4B-B6E3-BE72285C9CF0}"/>
                </a:ext>
              </a:extLst>
            </p:cNvPr>
            <p:cNvSpPr/>
            <p:nvPr/>
          </p:nvSpPr>
          <p:spPr>
            <a:xfrm flipH="1" flipV="1">
              <a:off x="4705068" y="2664434"/>
              <a:ext cx="1199497" cy="1205303"/>
            </a:xfrm>
            <a:prstGeom prst="circularArrow">
              <a:avLst>
                <a:gd name="adj1" fmla="val 1411"/>
                <a:gd name="adj2" fmla="val 1563058"/>
                <a:gd name="adj3" fmla="val 20880751"/>
                <a:gd name="adj4" fmla="val 17540008"/>
                <a:gd name="adj5" fmla="val 7233"/>
              </a:avLst>
            </a:prstGeom>
            <a:solidFill>
              <a:srgbClr val="003470"/>
            </a:solidFill>
            <a:ln cap="rnd">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8" name="Group 7">
            <a:extLst>
              <a:ext uri="{FF2B5EF4-FFF2-40B4-BE49-F238E27FC236}">
                <a16:creationId xmlns:a16="http://schemas.microsoft.com/office/drawing/2014/main" id="{13C9DC43-B095-E341-A10E-BD1DD7FFA1BC}"/>
              </a:ext>
            </a:extLst>
          </p:cNvPr>
          <p:cNvGrpSpPr/>
          <p:nvPr/>
        </p:nvGrpSpPr>
        <p:grpSpPr>
          <a:xfrm>
            <a:off x="5748788" y="2876627"/>
            <a:ext cx="1608288" cy="1323787"/>
            <a:chOff x="2875420" y="2663054"/>
            <a:chExt cx="1608288" cy="1323787"/>
          </a:xfrm>
        </p:grpSpPr>
        <p:sp>
          <p:nvSpPr>
            <p:cNvPr id="6" name="TextBox 5">
              <a:extLst>
                <a:ext uri="{FF2B5EF4-FFF2-40B4-BE49-F238E27FC236}">
                  <a16:creationId xmlns:a16="http://schemas.microsoft.com/office/drawing/2014/main" id="{B61EE5D2-ECEE-D643-B036-CFD69F7A2088}"/>
                </a:ext>
              </a:extLst>
            </p:cNvPr>
            <p:cNvSpPr txBox="1"/>
            <p:nvPr/>
          </p:nvSpPr>
          <p:spPr>
            <a:xfrm>
              <a:off x="2875420" y="3463621"/>
              <a:ext cx="1225015" cy="523220"/>
            </a:xfrm>
            <a:prstGeom prst="rect">
              <a:avLst/>
            </a:prstGeom>
            <a:noFill/>
          </p:spPr>
          <p:txBody>
            <a:bodyPr wrap="none" rtlCol="0">
              <a:spAutoFit/>
            </a:bodyPr>
            <a:lstStyle/>
            <a:p>
              <a:pPr algn="ctr"/>
              <a:r>
                <a:rPr lang="en-US" sz="2800" dirty="0">
                  <a:solidFill>
                    <a:srgbClr val="003470"/>
                  </a:solidFill>
                </a:rPr>
                <a:t>1 “ten”</a:t>
              </a:r>
            </a:p>
          </p:txBody>
        </p:sp>
        <p:sp>
          <p:nvSpPr>
            <p:cNvPr id="7" name="Circular Arrow 6">
              <a:extLst>
                <a:ext uri="{FF2B5EF4-FFF2-40B4-BE49-F238E27FC236}">
                  <a16:creationId xmlns:a16="http://schemas.microsoft.com/office/drawing/2014/main" id="{772A1373-7BF6-1A41-AF30-337AE9BBA959}"/>
                </a:ext>
              </a:extLst>
            </p:cNvPr>
            <p:cNvSpPr/>
            <p:nvPr/>
          </p:nvSpPr>
          <p:spPr>
            <a:xfrm flipV="1">
              <a:off x="3284211" y="2663054"/>
              <a:ext cx="1199497" cy="1205303"/>
            </a:xfrm>
            <a:prstGeom prst="circularArrow">
              <a:avLst>
                <a:gd name="adj1" fmla="val 1411"/>
                <a:gd name="adj2" fmla="val 1563058"/>
                <a:gd name="adj3" fmla="val 20880751"/>
                <a:gd name="adj4" fmla="val 17540008"/>
                <a:gd name="adj5" fmla="val 7233"/>
              </a:avLst>
            </a:prstGeom>
            <a:solidFill>
              <a:srgbClr val="003470"/>
            </a:solidFill>
            <a:ln cap="rnd">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Tree>
    <p:extLst>
      <p:ext uri="{BB962C8B-B14F-4D97-AF65-F5344CB8AC3E}">
        <p14:creationId xmlns:p14="http://schemas.microsoft.com/office/powerpoint/2010/main" val="492039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A9CA8E-04F7-4D41-939B-4966620BD420}"/>
              </a:ext>
            </a:extLst>
          </p:cNvPr>
          <p:cNvSpPr>
            <a:spLocks noGrp="1"/>
          </p:cNvSpPr>
          <p:nvPr>
            <p:ph type="title"/>
          </p:nvPr>
        </p:nvSpPr>
        <p:spPr/>
        <p:txBody>
          <a:bodyPr/>
          <a:lstStyle/>
          <a:p>
            <a:r>
              <a:rPr lang="en-US" dirty="0"/>
              <a:t>A little history…</a:t>
            </a:r>
          </a:p>
        </p:txBody>
      </p:sp>
      <p:sp>
        <p:nvSpPr>
          <p:cNvPr id="4" name="TextBox 3">
            <a:extLst>
              <a:ext uri="{FF2B5EF4-FFF2-40B4-BE49-F238E27FC236}">
                <a16:creationId xmlns:a16="http://schemas.microsoft.com/office/drawing/2014/main" id="{8759F956-BA73-894A-A11C-93598F86A923}"/>
              </a:ext>
            </a:extLst>
          </p:cNvPr>
          <p:cNvSpPr txBox="1"/>
          <p:nvPr/>
        </p:nvSpPr>
        <p:spPr>
          <a:xfrm>
            <a:off x="4353464" y="6611780"/>
            <a:ext cx="5982728" cy="246221"/>
          </a:xfrm>
          <a:prstGeom prst="rect">
            <a:avLst/>
          </a:prstGeom>
          <a:noFill/>
        </p:spPr>
        <p:txBody>
          <a:bodyPr wrap="none" rtlCol="0">
            <a:spAutoFit/>
          </a:bodyPr>
          <a:lstStyle/>
          <a:p>
            <a:r>
              <a:rPr lang="en-US" sz="1000" dirty="0">
                <a:solidFill>
                  <a:schemeClr val="bg1">
                    <a:lumMod val="85000"/>
                  </a:schemeClr>
                </a:solidFill>
              </a:rPr>
              <a:t>This section based on examples from “What Makes a Computer, a Computer?” by May-Li </a:t>
            </a:r>
            <a:r>
              <a:rPr lang="en-US" sz="1000" dirty="0" err="1">
                <a:solidFill>
                  <a:schemeClr val="bg1">
                    <a:lumMod val="85000"/>
                  </a:schemeClr>
                </a:solidFill>
              </a:rPr>
              <a:t>Khoe</a:t>
            </a:r>
            <a:r>
              <a:rPr lang="en-US" sz="1000" dirty="0">
                <a:solidFill>
                  <a:schemeClr val="bg1">
                    <a:lumMod val="85000"/>
                  </a:schemeClr>
                </a:solidFill>
              </a:rPr>
              <a:t> and Nat Brown</a:t>
            </a:r>
          </a:p>
        </p:txBody>
      </p:sp>
      <p:pic>
        <p:nvPicPr>
          <p:cNvPr id="11" name="Picture 10">
            <a:extLst>
              <a:ext uri="{FF2B5EF4-FFF2-40B4-BE49-F238E27FC236}">
                <a16:creationId xmlns:a16="http://schemas.microsoft.com/office/drawing/2014/main" id="{8205CFA0-5D5B-6043-908F-EF398B2FF60D}"/>
              </a:ext>
            </a:extLst>
          </p:cNvPr>
          <p:cNvPicPr>
            <a:picLocks noChangeAspect="1"/>
          </p:cNvPicPr>
          <p:nvPr/>
        </p:nvPicPr>
        <p:blipFill>
          <a:blip r:embed="rId3"/>
          <a:stretch>
            <a:fillRect/>
          </a:stretch>
        </p:blipFill>
        <p:spPr>
          <a:xfrm>
            <a:off x="8945459" y="2838388"/>
            <a:ext cx="1993900" cy="3175000"/>
          </a:xfrm>
          <a:prstGeom prst="rect">
            <a:avLst/>
          </a:prstGeom>
        </p:spPr>
      </p:pic>
      <p:pic>
        <p:nvPicPr>
          <p:cNvPr id="12" name="Picture 11">
            <a:extLst>
              <a:ext uri="{FF2B5EF4-FFF2-40B4-BE49-F238E27FC236}">
                <a16:creationId xmlns:a16="http://schemas.microsoft.com/office/drawing/2014/main" id="{4AE60F39-1B0D-8542-948B-02B1A229AE4E}"/>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3422073" y="751312"/>
            <a:ext cx="4332750" cy="3347049"/>
          </a:xfrm>
          <a:prstGeom prst="rect">
            <a:avLst/>
          </a:prstGeom>
        </p:spPr>
      </p:pic>
      <p:pic>
        <p:nvPicPr>
          <p:cNvPr id="13" name="Picture 12">
            <a:extLst>
              <a:ext uri="{FF2B5EF4-FFF2-40B4-BE49-F238E27FC236}">
                <a16:creationId xmlns:a16="http://schemas.microsoft.com/office/drawing/2014/main" id="{828A5437-D082-004D-BF36-601F43769343}"/>
              </a:ext>
            </a:extLst>
          </p:cNvPr>
          <p:cNvPicPr>
            <a:picLocks noChangeAspect="1"/>
          </p:cNvPicPr>
          <p:nvPr/>
        </p:nvPicPr>
        <p:blipFill>
          <a:blip r:embed="rId5">
            <a:clrChange>
              <a:clrFrom>
                <a:srgbClr val="FFFFFF"/>
              </a:clrFrom>
              <a:clrTo>
                <a:srgbClr val="FFFFFF">
                  <a:alpha val="0"/>
                </a:srgbClr>
              </a:clrTo>
            </a:clrChange>
          </a:blip>
          <a:stretch>
            <a:fillRect/>
          </a:stretch>
        </p:blipFill>
        <p:spPr>
          <a:xfrm rot="19800000">
            <a:off x="8472656" y="954335"/>
            <a:ext cx="2245191" cy="2245191"/>
          </a:xfrm>
          <a:prstGeom prst="rect">
            <a:avLst/>
          </a:prstGeom>
        </p:spPr>
      </p:pic>
      <p:pic>
        <p:nvPicPr>
          <p:cNvPr id="15" name="Picture 14">
            <a:extLst>
              <a:ext uri="{FF2B5EF4-FFF2-40B4-BE49-F238E27FC236}">
                <a16:creationId xmlns:a16="http://schemas.microsoft.com/office/drawing/2014/main" id="{7E04CC37-54AD-644F-AB0E-5D59159F720F}"/>
              </a:ext>
            </a:extLst>
          </p:cNvPr>
          <p:cNvPicPr>
            <a:picLocks noChangeAspect="1"/>
          </p:cNvPicPr>
          <p:nvPr/>
        </p:nvPicPr>
        <p:blipFill>
          <a:blip r:embed="rId6">
            <a:clrChange>
              <a:clrFrom>
                <a:srgbClr val="FFFFFF"/>
              </a:clrFrom>
              <a:clrTo>
                <a:srgbClr val="FFFFFF">
                  <a:alpha val="0"/>
                </a:srgbClr>
              </a:clrTo>
            </a:clrChange>
            <a:extLst>
              <a:ext uri="{BEBA8EAE-BF5A-486C-A8C5-ECC9F3942E4B}">
                <a14:imgProps xmlns:a14="http://schemas.microsoft.com/office/drawing/2010/main">
                  <a14:imgLayer>
                    <a14:imgEffect>
                      <a14:sharpenSoften amount="50000"/>
                    </a14:imgEffect>
                    <a14:imgEffect>
                      <a14:saturation sat="0"/>
                    </a14:imgEffect>
                  </a14:imgLayer>
                </a14:imgProps>
              </a:ext>
            </a:extLst>
          </a:blip>
          <a:stretch>
            <a:fillRect/>
          </a:stretch>
        </p:blipFill>
        <p:spPr>
          <a:xfrm>
            <a:off x="3745405" y="2700181"/>
            <a:ext cx="4889500" cy="3911600"/>
          </a:xfrm>
          <a:prstGeom prst="rect">
            <a:avLst/>
          </a:prstGeom>
        </p:spPr>
      </p:pic>
    </p:spTree>
    <p:extLst>
      <p:ext uri="{BB962C8B-B14F-4D97-AF65-F5344CB8AC3E}">
        <p14:creationId xmlns:p14="http://schemas.microsoft.com/office/powerpoint/2010/main" val="210048996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40954F-424C-BC44-9518-CBB43A8F706B}"/>
              </a:ext>
            </a:extLst>
          </p:cNvPr>
          <p:cNvSpPr>
            <a:spLocks noGrp="1"/>
          </p:cNvSpPr>
          <p:nvPr>
            <p:ph type="title"/>
          </p:nvPr>
        </p:nvSpPr>
        <p:spPr/>
        <p:txBody>
          <a:bodyPr/>
          <a:lstStyle/>
          <a:p>
            <a:r>
              <a:rPr lang="en-US" dirty="0"/>
              <a:t>Using bits to represent numbers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871078E-C951-BD4E-B201-A8388C68568A}"/>
                  </a:ext>
                </a:extLst>
              </p:cNvPr>
              <p:cNvSpPr>
                <a:spLocks noGrp="1"/>
              </p:cNvSpPr>
              <p:nvPr>
                <p:ph idx="1"/>
              </p:nvPr>
            </p:nvSpPr>
            <p:spPr>
              <a:xfrm>
                <a:off x="3487808" y="1123837"/>
                <a:ext cx="8288555" cy="4876800"/>
              </a:xfrm>
            </p:spPr>
            <p:txBody>
              <a:bodyPr>
                <a:normAutofit/>
              </a:bodyPr>
              <a:lstStyle/>
              <a:p>
                <a:r>
                  <a:rPr lang="en-US" sz="2800" dirty="0"/>
                  <a:t>In </a:t>
                </a:r>
                <a:r>
                  <a:rPr lang="en-US" sz="2800" b="1" dirty="0"/>
                  <a:t>base-2 (“binary”)</a:t>
                </a:r>
                <a:r>
                  <a:rPr lang="en-US" sz="2800" dirty="0"/>
                  <a:t>, each place represents a power of 2, and each digit can take on a value of either 0 or 1:</a:t>
                </a:r>
              </a:p>
              <a:p>
                <a:pPr marL="0" indent="0" algn="ctr">
                  <a:buNone/>
                </a:pPr>
                <a:r>
                  <a:rPr lang="en-US" sz="8000" dirty="0"/>
                  <a:t>1100</a:t>
                </a:r>
              </a:p>
              <a:p>
                <a:endParaRPr lang="en-US" sz="2800" dirty="0"/>
              </a:p>
              <a:p>
                <a:endParaRPr lang="en-US" sz="2800" dirty="0"/>
              </a:p>
              <a:p>
                <a:endParaRPr lang="en-US" sz="2800" dirty="0"/>
              </a:p>
              <a:p>
                <a:pPr marL="0" indent="0">
                  <a:buNone/>
                </a:pPr>
                <a14:m>
                  <m:oMathPara xmlns:m="http://schemas.openxmlformats.org/officeDocument/2006/math">
                    <m:oMathParaPr>
                      <m:jc m:val="center"/>
                    </m:oMathParaPr>
                    <m:oMath xmlns:m="http://schemas.openxmlformats.org/officeDocument/2006/math">
                      <m:d>
                        <m:dPr>
                          <m:ctrlPr>
                            <a:rPr lang="en-US" sz="2800" b="0" i="1" smtClean="0">
                              <a:latin typeface="Cambria Math" panose="02040503050406030204" pitchFamily="18" charset="0"/>
                            </a:rPr>
                          </m:ctrlPr>
                        </m:dPr>
                        <m:e>
                          <m:r>
                            <a:rPr lang="en-US" sz="2800" i="1">
                              <a:latin typeface="Cambria Math" panose="02040503050406030204" pitchFamily="18" charset="0"/>
                            </a:rPr>
                            <m:t>1∗</m:t>
                          </m:r>
                          <m:sSup>
                            <m:sSupPr>
                              <m:ctrlPr>
                                <a:rPr lang="en-US" sz="2800" i="1" smtClean="0">
                                  <a:latin typeface="Cambria Math" panose="02040503050406030204" pitchFamily="18" charset="0"/>
                                </a:rPr>
                              </m:ctrlPr>
                            </m:sSupPr>
                            <m:e>
                              <m:r>
                                <a:rPr lang="en-US" sz="2800" b="0" i="1" smtClean="0">
                                  <a:latin typeface="Cambria Math" panose="02040503050406030204" pitchFamily="18" charset="0"/>
                                </a:rPr>
                                <m:t>2</m:t>
                              </m:r>
                            </m:e>
                            <m:sup>
                              <m:r>
                                <a:rPr lang="en-US" sz="2800" b="0" i="1" smtClean="0">
                                  <a:latin typeface="Cambria Math" panose="02040503050406030204" pitchFamily="18" charset="0"/>
                                </a:rPr>
                                <m:t>3</m:t>
                              </m:r>
                            </m:sup>
                          </m:sSup>
                        </m:e>
                      </m:d>
                      <m:r>
                        <a:rPr lang="en-US" sz="2800" i="1">
                          <a:latin typeface="Cambria Math" panose="02040503050406030204" pitchFamily="18" charset="0"/>
                        </a:rPr>
                        <m:t>+</m:t>
                      </m:r>
                      <m:d>
                        <m:dPr>
                          <m:ctrlPr>
                            <a:rPr lang="en-US" sz="2800" b="0" i="1" smtClean="0">
                              <a:latin typeface="Cambria Math" panose="02040503050406030204" pitchFamily="18" charset="0"/>
                            </a:rPr>
                          </m:ctrlPr>
                        </m:dPr>
                        <m:e>
                          <m:r>
                            <a:rPr lang="en-US" sz="2800" i="1">
                              <a:latin typeface="Cambria Math" panose="02040503050406030204" pitchFamily="18" charset="0"/>
                            </a:rPr>
                            <m:t>1∗</m:t>
                          </m:r>
                          <m:sSup>
                            <m:sSupPr>
                              <m:ctrlPr>
                                <a:rPr lang="en-US" sz="2800" i="1" smtClean="0">
                                  <a:latin typeface="Cambria Math" panose="02040503050406030204" pitchFamily="18" charset="0"/>
                                </a:rPr>
                              </m:ctrlPr>
                            </m:sSupPr>
                            <m:e>
                              <m:r>
                                <a:rPr lang="en-US" sz="2800" b="0" i="1" smtClean="0">
                                  <a:latin typeface="Cambria Math" panose="02040503050406030204" pitchFamily="18" charset="0"/>
                                </a:rPr>
                                <m:t>2</m:t>
                              </m:r>
                            </m:e>
                            <m:sup>
                              <m:r>
                                <a:rPr lang="en-US" sz="2800" b="0" i="1" smtClean="0">
                                  <a:latin typeface="Cambria Math" panose="02040503050406030204" pitchFamily="18" charset="0"/>
                                </a:rPr>
                                <m:t>2</m:t>
                              </m:r>
                            </m:sup>
                          </m:sSup>
                        </m:e>
                      </m:d>
                      <m:r>
                        <a:rPr lang="en-US" sz="2800" b="0" i="1" smtClean="0">
                          <a:latin typeface="Cambria Math" panose="02040503050406030204" pitchFamily="18" charset="0"/>
                        </a:rPr>
                        <m:t>+</m:t>
                      </m:r>
                      <m:d>
                        <m:dPr>
                          <m:ctrlPr>
                            <a:rPr lang="en-US" sz="2800" b="0" i="1" smtClean="0">
                              <a:latin typeface="Cambria Math" panose="02040503050406030204" pitchFamily="18" charset="0"/>
                            </a:rPr>
                          </m:ctrlPr>
                        </m:dPr>
                        <m:e>
                          <m:r>
                            <a:rPr lang="en-US" sz="2800" i="1">
                              <a:latin typeface="Cambria Math" panose="02040503050406030204" pitchFamily="18" charset="0"/>
                            </a:rPr>
                            <m:t>0∗</m:t>
                          </m:r>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2</m:t>
                              </m:r>
                            </m:e>
                            <m:sup>
                              <m:r>
                                <a:rPr lang="en-US" sz="2800" b="0" i="1" smtClean="0">
                                  <a:latin typeface="Cambria Math" panose="02040503050406030204" pitchFamily="18" charset="0"/>
                                </a:rPr>
                                <m:t>1</m:t>
                              </m:r>
                            </m:sup>
                          </m:sSup>
                        </m:e>
                      </m:d>
                      <m:r>
                        <a:rPr lang="en-US" sz="2800" b="0" i="1" smtClean="0">
                          <a:latin typeface="Cambria Math" panose="02040503050406030204" pitchFamily="18" charset="0"/>
                        </a:rPr>
                        <m:t>+</m:t>
                      </m:r>
                      <m:d>
                        <m:dPr>
                          <m:ctrlPr>
                            <a:rPr lang="en-US" sz="2800" b="0" i="1" smtClean="0">
                              <a:latin typeface="Cambria Math" panose="02040503050406030204" pitchFamily="18" charset="0"/>
                            </a:rPr>
                          </m:ctrlPr>
                        </m:dPr>
                        <m:e>
                          <m:r>
                            <a:rPr lang="en-US" sz="2800" i="1">
                              <a:latin typeface="Cambria Math" panose="02040503050406030204" pitchFamily="18" charset="0"/>
                            </a:rPr>
                            <m:t>0∗</m:t>
                          </m:r>
                          <m:sSup>
                            <m:sSupPr>
                              <m:ctrlPr>
                                <a:rPr lang="en-US" sz="2800" i="1" smtClean="0">
                                  <a:latin typeface="Cambria Math" panose="02040503050406030204" pitchFamily="18" charset="0"/>
                                </a:rPr>
                              </m:ctrlPr>
                            </m:sSupPr>
                            <m:e>
                              <m:r>
                                <a:rPr lang="en-US" sz="2800" b="0" i="1" smtClean="0">
                                  <a:latin typeface="Cambria Math" panose="02040503050406030204" pitchFamily="18" charset="0"/>
                                </a:rPr>
                                <m:t>2</m:t>
                              </m:r>
                            </m:e>
                            <m:sup>
                              <m:r>
                                <a:rPr lang="en-US" sz="2800" b="0" i="1" smtClean="0">
                                  <a:latin typeface="Cambria Math" panose="02040503050406030204" pitchFamily="18" charset="0"/>
                                </a:rPr>
                                <m:t>0</m:t>
                              </m:r>
                            </m:sup>
                          </m:sSup>
                        </m:e>
                      </m:d>
                      <m:r>
                        <a:rPr lang="en-US" sz="2800" i="1">
                          <a:latin typeface="Cambria Math" panose="02040503050406030204" pitchFamily="18" charset="0"/>
                        </a:rPr>
                        <m:t>=1</m:t>
                      </m:r>
                      <m:r>
                        <a:rPr lang="en-US" sz="2800" b="0" i="1" smtClean="0">
                          <a:latin typeface="Cambria Math" panose="02040503050406030204" pitchFamily="18" charset="0"/>
                        </a:rPr>
                        <m:t>2</m:t>
                      </m:r>
                    </m:oMath>
                  </m:oMathPara>
                </a14:m>
                <a:endParaRPr lang="en-US" sz="2800" dirty="0"/>
              </a:p>
              <a:p>
                <a:endParaRPr lang="en-US" sz="2800" dirty="0"/>
              </a:p>
            </p:txBody>
          </p:sp>
        </mc:Choice>
        <mc:Fallback xmlns="">
          <p:sp>
            <p:nvSpPr>
              <p:cNvPr id="3" name="Content Placeholder 2">
                <a:extLst>
                  <a:ext uri="{FF2B5EF4-FFF2-40B4-BE49-F238E27FC236}">
                    <a16:creationId xmlns:a16="http://schemas.microsoft.com/office/drawing/2014/main" id="{D871078E-C951-BD4E-B201-A8388C68568A}"/>
                  </a:ext>
                </a:extLst>
              </p:cNvPr>
              <p:cNvSpPr>
                <a:spLocks noGrp="1" noRot="1" noChangeAspect="1" noMove="1" noResize="1" noEditPoints="1" noAdjustHandles="1" noChangeArrowheads="1" noChangeShapeType="1" noTextEdit="1"/>
              </p:cNvSpPr>
              <p:nvPr>
                <p:ph idx="1"/>
              </p:nvPr>
            </p:nvSpPr>
            <p:spPr>
              <a:xfrm>
                <a:off x="3487808" y="1123837"/>
                <a:ext cx="8288555" cy="4876800"/>
              </a:xfrm>
              <a:blipFill>
                <a:blip r:embed="rId3"/>
                <a:stretch>
                  <a:fillRect l="-1223" r="-1988"/>
                </a:stretch>
              </a:blipFill>
            </p:spPr>
            <p:txBody>
              <a:bodyPr/>
              <a:lstStyle/>
              <a:p>
                <a:r>
                  <a:rPr lang="en-US">
                    <a:noFill/>
                  </a:rPr>
                  <a:t> </a:t>
                </a:r>
              </a:p>
            </p:txBody>
          </p:sp>
        </mc:Fallback>
      </mc:AlternateContent>
      <p:grpSp>
        <p:nvGrpSpPr>
          <p:cNvPr id="9" name="Group 8">
            <a:extLst>
              <a:ext uri="{FF2B5EF4-FFF2-40B4-BE49-F238E27FC236}">
                <a16:creationId xmlns:a16="http://schemas.microsoft.com/office/drawing/2014/main" id="{2ACBAD68-6174-4042-B098-A43D360C5947}"/>
              </a:ext>
            </a:extLst>
          </p:cNvPr>
          <p:cNvGrpSpPr/>
          <p:nvPr/>
        </p:nvGrpSpPr>
        <p:grpSpPr>
          <a:xfrm>
            <a:off x="8167142" y="2670185"/>
            <a:ext cx="1912994" cy="1322407"/>
            <a:chOff x="4705068" y="2664434"/>
            <a:chExt cx="1912994" cy="1322407"/>
          </a:xfrm>
        </p:grpSpPr>
        <p:sp>
          <p:nvSpPr>
            <p:cNvPr id="4" name="TextBox 3">
              <a:extLst>
                <a:ext uri="{FF2B5EF4-FFF2-40B4-BE49-F238E27FC236}">
                  <a16:creationId xmlns:a16="http://schemas.microsoft.com/office/drawing/2014/main" id="{F7ACD6F2-A5AC-154E-B2C6-9C239269B5C5}"/>
                </a:ext>
              </a:extLst>
            </p:cNvPr>
            <p:cNvSpPr txBox="1"/>
            <p:nvPr/>
          </p:nvSpPr>
          <p:spPr>
            <a:xfrm>
              <a:off x="5191069" y="3463621"/>
              <a:ext cx="1426993" cy="523220"/>
            </a:xfrm>
            <a:prstGeom prst="rect">
              <a:avLst/>
            </a:prstGeom>
            <a:noFill/>
          </p:spPr>
          <p:txBody>
            <a:bodyPr wrap="none" rtlCol="0">
              <a:spAutoFit/>
            </a:bodyPr>
            <a:lstStyle/>
            <a:p>
              <a:pPr algn="ctr"/>
              <a:r>
                <a:rPr lang="en-US" sz="2800" dirty="0">
                  <a:solidFill>
                    <a:srgbClr val="003470"/>
                  </a:solidFill>
                </a:rPr>
                <a:t>0 “ones”</a:t>
              </a:r>
            </a:p>
          </p:txBody>
        </p:sp>
        <p:sp>
          <p:nvSpPr>
            <p:cNvPr id="5" name="Circular Arrow 4">
              <a:extLst>
                <a:ext uri="{FF2B5EF4-FFF2-40B4-BE49-F238E27FC236}">
                  <a16:creationId xmlns:a16="http://schemas.microsoft.com/office/drawing/2014/main" id="{376F74D3-32DB-BE4B-B6E3-BE72285C9CF0}"/>
                </a:ext>
              </a:extLst>
            </p:cNvPr>
            <p:cNvSpPr/>
            <p:nvPr/>
          </p:nvSpPr>
          <p:spPr>
            <a:xfrm flipH="1" flipV="1">
              <a:off x="4705068" y="2664434"/>
              <a:ext cx="1199497" cy="1205303"/>
            </a:xfrm>
            <a:prstGeom prst="circularArrow">
              <a:avLst>
                <a:gd name="adj1" fmla="val 1411"/>
                <a:gd name="adj2" fmla="val 1563058"/>
                <a:gd name="adj3" fmla="val 20880751"/>
                <a:gd name="adj4" fmla="val 17540008"/>
                <a:gd name="adj5" fmla="val 7233"/>
              </a:avLst>
            </a:prstGeom>
            <a:solidFill>
              <a:srgbClr val="003470"/>
            </a:solidFill>
            <a:ln cap="rnd">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8" name="Group 7">
            <a:extLst>
              <a:ext uri="{FF2B5EF4-FFF2-40B4-BE49-F238E27FC236}">
                <a16:creationId xmlns:a16="http://schemas.microsoft.com/office/drawing/2014/main" id="{13C9DC43-B095-E341-A10E-BD1DD7FFA1BC}"/>
              </a:ext>
            </a:extLst>
          </p:cNvPr>
          <p:cNvGrpSpPr/>
          <p:nvPr/>
        </p:nvGrpSpPr>
        <p:grpSpPr>
          <a:xfrm>
            <a:off x="5282830" y="2668805"/>
            <a:ext cx="1800311" cy="1323787"/>
            <a:chOff x="2683397" y="2663054"/>
            <a:chExt cx="1800311" cy="1323787"/>
          </a:xfrm>
        </p:grpSpPr>
        <p:sp>
          <p:nvSpPr>
            <p:cNvPr id="6" name="TextBox 5">
              <a:extLst>
                <a:ext uri="{FF2B5EF4-FFF2-40B4-BE49-F238E27FC236}">
                  <a16:creationId xmlns:a16="http://schemas.microsoft.com/office/drawing/2014/main" id="{B61EE5D2-ECEE-D643-B036-CFD69F7A2088}"/>
                </a:ext>
              </a:extLst>
            </p:cNvPr>
            <p:cNvSpPr txBox="1"/>
            <p:nvPr/>
          </p:nvSpPr>
          <p:spPr>
            <a:xfrm>
              <a:off x="2683397" y="3463621"/>
              <a:ext cx="1505541" cy="523220"/>
            </a:xfrm>
            <a:prstGeom prst="rect">
              <a:avLst/>
            </a:prstGeom>
            <a:noFill/>
          </p:spPr>
          <p:txBody>
            <a:bodyPr wrap="none" rtlCol="0">
              <a:spAutoFit/>
            </a:bodyPr>
            <a:lstStyle/>
            <a:p>
              <a:pPr algn="ctr"/>
              <a:r>
                <a:rPr lang="en-US" sz="2800" dirty="0">
                  <a:solidFill>
                    <a:srgbClr val="003470"/>
                  </a:solidFill>
                </a:rPr>
                <a:t>1 “eight”</a:t>
              </a:r>
            </a:p>
          </p:txBody>
        </p:sp>
        <p:sp>
          <p:nvSpPr>
            <p:cNvPr id="7" name="Circular Arrow 6">
              <a:extLst>
                <a:ext uri="{FF2B5EF4-FFF2-40B4-BE49-F238E27FC236}">
                  <a16:creationId xmlns:a16="http://schemas.microsoft.com/office/drawing/2014/main" id="{772A1373-7BF6-1A41-AF30-337AE9BBA959}"/>
                </a:ext>
              </a:extLst>
            </p:cNvPr>
            <p:cNvSpPr/>
            <p:nvPr/>
          </p:nvSpPr>
          <p:spPr>
            <a:xfrm flipV="1">
              <a:off x="3284211" y="2663054"/>
              <a:ext cx="1199497" cy="1205303"/>
            </a:xfrm>
            <a:prstGeom prst="circularArrow">
              <a:avLst>
                <a:gd name="adj1" fmla="val 1411"/>
                <a:gd name="adj2" fmla="val 1563058"/>
                <a:gd name="adj3" fmla="val 20880751"/>
                <a:gd name="adj4" fmla="val 17540008"/>
                <a:gd name="adj5" fmla="val 7233"/>
              </a:avLst>
            </a:prstGeom>
            <a:solidFill>
              <a:srgbClr val="003470"/>
            </a:solidFill>
            <a:ln cap="rnd">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10" name="Group 9">
            <a:extLst>
              <a:ext uri="{FF2B5EF4-FFF2-40B4-BE49-F238E27FC236}">
                <a16:creationId xmlns:a16="http://schemas.microsoft.com/office/drawing/2014/main" id="{C1D1B00E-F6E0-404A-A86D-5C45FD0A5B3D}"/>
              </a:ext>
            </a:extLst>
          </p:cNvPr>
          <p:cNvGrpSpPr/>
          <p:nvPr/>
        </p:nvGrpSpPr>
        <p:grpSpPr>
          <a:xfrm>
            <a:off x="5731742" y="2254760"/>
            <a:ext cx="1756045" cy="2281240"/>
            <a:chOff x="2763548" y="1705601"/>
            <a:chExt cx="1756045" cy="2281240"/>
          </a:xfrm>
        </p:grpSpPr>
        <p:sp>
          <p:nvSpPr>
            <p:cNvPr id="11" name="TextBox 10">
              <a:extLst>
                <a:ext uri="{FF2B5EF4-FFF2-40B4-BE49-F238E27FC236}">
                  <a16:creationId xmlns:a16="http://schemas.microsoft.com/office/drawing/2014/main" id="{27F8D9C5-3096-2349-BEB4-19358F3456AC}"/>
                </a:ext>
              </a:extLst>
            </p:cNvPr>
            <p:cNvSpPr txBox="1"/>
            <p:nvPr/>
          </p:nvSpPr>
          <p:spPr>
            <a:xfrm>
              <a:off x="2763548" y="3463621"/>
              <a:ext cx="1345240" cy="523220"/>
            </a:xfrm>
            <a:prstGeom prst="rect">
              <a:avLst/>
            </a:prstGeom>
            <a:noFill/>
          </p:spPr>
          <p:txBody>
            <a:bodyPr wrap="none" rtlCol="0">
              <a:spAutoFit/>
            </a:bodyPr>
            <a:lstStyle/>
            <a:p>
              <a:pPr algn="ctr"/>
              <a:r>
                <a:rPr lang="en-US" sz="2800" dirty="0">
                  <a:solidFill>
                    <a:srgbClr val="003470"/>
                  </a:solidFill>
                </a:rPr>
                <a:t>1 “four”</a:t>
              </a:r>
            </a:p>
          </p:txBody>
        </p:sp>
        <p:sp>
          <p:nvSpPr>
            <p:cNvPr id="12" name="Circular Arrow 11">
              <a:extLst>
                <a:ext uri="{FF2B5EF4-FFF2-40B4-BE49-F238E27FC236}">
                  <a16:creationId xmlns:a16="http://schemas.microsoft.com/office/drawing/2014/main" id="{0B319269-5527-0745-9BD0-7BC6CD01BA6F}"/>
                </a:ext>
              </a:extLst>
            </p:cNvPr>
            <p:cNvSpPr/>
            <p:nvPr/>
          </p:nvSpPr>
          <p:spPr>
            <a:xfrm flipV="1">
              <a:off x="2916878" y="1705601"/>
              <a:ext cx="1602715" cy="2072900"/>
            </a:xfrm>
            <a:prstGeom prst="circularArrow">
              <a:avLst>
                <a:gd name="adj1" fmla="val 1411"/>
                <a:gd name="adj2" fmla="val 1394540"/>
                <a:gd name="adj3" fmla="val 20880751"/>
                <a:gd name="adj4" fmla="val 17540008"/>
                <a:gd name="adj5" fmla="val 5680"/>
              </a:avLst>
            </a:prstGeom>
            <a:solidFill>
              <a:srgbClr val="003470"/>
            </a:solidFill>
            <a:ln cap="rnd">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13" name="Group 12">
            <a:extLst>
              <a:ext uri="{FF2B5EF4-FFF2-40B4-BE49-F238E27FC236}">
                <a16:creationId xmlns:a16="http://schemas.microsoft.com/office/drawing/2014/main" id="{C309956B-2A96-7642-A788-DACD28468F45}"/>
              </a:ext>
            </a:extLst>
          </p:cNvPr>
          <p:cNvGrpSpPr/>
          <p:nvPr/>
        </p:nvGrpSpPr>
        <p:grpSpPr>
          <a:xfrm>
            <a:off x="7750628" y="2254760"/>
            <a:ext cx="1993091" cy="2281240"/>
            <a:chOff x="2916878" y="1705601"/>
            <a:chExt cx="1993091" cy="2281240"/>
          </a:xfrm>
        </p:grpSpPr>
        <p:sp>
          <p:nvSpPr>
            <p:cNvPr id="14" name="TextBox 13">
              <a:extLst>
                <a:ext uri="{FF2B5EF4-FFF2-40B4-BE49-F238E27FC236}">
                  <a16:creationId xmlns:a16="http://schemas.microsoft.com/office/drawing/2014/main" id="{7D91A412-A116-7048-8B0D-EDC1F521D881}"/>
                </a:ext>
              </a:extLst>
            </p:cNvPr>
            <p:cNvSpPr txBox="1"/>
            <p:nvPr/>
          </p:nvSpPr>
          <p:spPr>
            <a:xfrm>
              <a:off x="3446107" y="3463621"/>
              <a:ext cx="1463862" cy="523220"/>
            </a:xfrm>
            <a:prstGeom prst="rect">
              <a:avLst/>
            </a:prstGeom>
            <a:noFill/>
          </p:spPr>
          <p:txBody>
            <a:bodyPr wrap="none" rtlCol="0">
              <a:spAutoFit/>
            </a:bodyPr>
            <a:lstStyle/>
            <a:p>
              <a:pPr algn="ctr"/>
              <a:r>
                <a:rPr lang="en-US" sz="2800" dirty="0">
                  <a:solidFill>
                    <a:srgbClr val="003470"/>
                  </a:solidFill>
                </a:rPr>
                <a:t>0 “twos”</a:t>
              </a:r>
            </a:p>
          </p:txBody>
        </p:sp>
        <p:sp>
          <p:nvSpPr>
            <p:cNvPr id="15" name="Circular Arrow 14">
              <a:extLst>
                <a:ext uri="{FF2B5EF4-FFF2-40B4-BE49-F238E27FC236}">
                  <a16:creationId xmlns:a16="http://schemas.microsoft.com/office/drawing/2014/main" id="{6852BAD4-45C4-5A4C-BC80-0477DE218EB8}"/>
                </a:ext>
              </a:extLst>
            </p:cNvPr>
            <p:cNvSpPr/>
            <p:nvPr/>
          </p:nvSpPr>
          <p:spPr>
            <a:xfrm flipH="1" flipV="1">
              <a:off x="2916878" y="1705601"/>
              <a:ext cx="1602715" cy="2072900"/>
            </a:xfrm>
            <a:prstGeom prst="circularArrow">
              <a:avLst>
                <a:gd name="adj1" fmla="val 1411"/>
                <a:gd name="adj2" fmla="val 1394540"/>
                <a:gd name="adj3" fmla="val 20880751"/>
                <a:gd name="adj4" fmla="val 17540008"/>
                <a:gd name="adj5" fmla="val 5680"/>
              </a:avLst>
            </a:prstGeom>
            <a:solidFill>
              <a:srgbClr val="003470"/>
            </a:solidFill>
            <a:ln cap="rnd">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Tree>
    <p:extLst>
      <p:ext uri="{BB962C8B-B14F-4D97-AF65-F5344CB8AC3E}">
        <p14:creationId xmlns:p14="http://schemas.microsoft.com/office/powerpoint/2010/main" val="12152185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E24E5C-3FD5-6D46-ADFD-5498DBD7A5EE}"/>
              </a:ext>
            </a:extLst>
          </p:cNvPr>
          <p:cNvSpPr>
            <a:spLocks noGrp="1"/>
          </p:cNvSpPr>
          <p:nvPr>
            <p:ph type="title"/>
          </p:nvPr>
        </p:nvSpPr>
        <p:spPr/>
        <p:txBody>
          <a:bodyPr/>
          <a:lstStyle/>
          <a:p>
            <a:r>
              <a:rPr lang="en-US" dirty="0"/>
              <a:t>How much can we represent?</a:t>
            </a:r>
          </a:p>
        </p:txBody>
      </p:sp>
      <p:sp>
        <p:nvSpPr>
          <p:cNvPr id="3" name="Content Placeholder 2">
            <a:extLst>
              <a:ext uri="{FF2B5EF4-FFF2-40B4-BE49-F238E27FC236}">
                <a16:creationId xmlns:a16="http://schemas.microsoft.com/office/drawing/2014/main" id="{3D4F6E15-4037-DF4B-8CFD-877EC91E55FC}"/>
              </a:ext>
            </a:extLst>
          </p:cNvPr>
          <p:cNvSpPr>
            <a:spLocks noGrp="1"/>
          </p:cNvSpPr>
          <p:nvPr>
            <p:ph idx="1"/>
          </p:nvPr>
        </p:nvSpPr>
        <p:spPr>
          <a:xfrm>
            <a:off x="3546765" y="864108"/>
            <a:ext cx="8118762" cy="5120640"/>
          </a:xfrm>
        </p:spPr>
        <p:txBody>
          <a:bodyPr>
            <a:normAutofit/>
          </a:bodyPr>
          <a:lstStyle/>
          <a:p>
            <a:r>
              <a:rPr lang="en-US" sz="3200" dirty="0"/>
              <a:t>With 8 bits*, we can represent the numbers 0 to 255 	       </a:t>
            </a:r>
          </a:p>
          <a:p>
            <a:pPr lvl="1"/>
            <a:r>
              <a:rPr lang="en-US" sz="2200" dirty="0"/>
              <a:t>*8 bits is called a “byte”</a:t>
            </a:r>
          </a:p>
          <a:p>
            <a:r>
              <a:rPr lang="en-US" sz="3200" dirty="0"/>
              <a:t>With 32 bits, we can represent numbers </a:t>
            </a:r>
            <a:r>
              <a:rPr lang="en-US" sz="3200" b="1" dirty="0"/>
              <a:t>&gt; 4 billion</a:t>
            </a:r>
          </a:p>
          <a:p>
            <a:r>
              <a:rPr lang="en-US" sz="3200" dirty="0"/>
              <a:t>With 266 bits, we can represent </a:t>
            </a:r>
            <a:r>
              <a:rPr lang="en-US" sz="3200" b="1" dirty="0"/>
              <a:t>more unique numbers</a:t>
            </a:r>
            <a:r>
              <a:rPr lang="en-US" sz="3200" dirty="0"/>
              <a:t> than there are believed to be </a:t>
            </a:r>
            <a:r>
              <a:rPr lang="en-US" sz="3200" b="1" dirty="0"/>
              <a:t>atoms in the universe</a:t>
            </a:r>
            <a:endParaRPr lang="en-US" sz="3200" dirty="0"/>
          </a:p>
        </p:txBody>
      </p:sp>
    </p:spTree>
    <p:extLst>
      <p:ext uri="{BB962C8B-B14F-4D97-AF65-F5344CB8AC3E}">
        <p14:creationId xmlns:p14="http://schemas.microsoft.com/office/powerpoint/2010/main" val="286845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0" end="0"/>
                                            </p:txEl>
                                          </p:spTgt>
                                        </p:tgtEl>
                                        <p:attrNameLst>
                                          <p:attrName>ppt_c</p:attrName>
                                        </p:attrNameLst>
                                      </p:cBhvr>
                                      <p:to>
                                        <a:schemeClr val="accent1"/>
                                      </p:to>
                                    </p:animClr>
                                  </p:sub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1" end="1"/>
                                            </p:txEl>
                                          </p:spTgt>
                                        </p:tgtEl>
                                        <p:attrNameLst>
                                          <p:attrName>ppt_c</p:attrName>
                                        </p:attrNameLst>
                                      </p:cBhvr>
                                      <p:to>
                                        <a:schemeClr val="accent1"/>
                                      </p:to>
                                    </p:animClr>
                                  </p:sub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2" end="2"/>
                                            </p:txEl>
                                          </p:spTgt>
                                        </p:tgtEl>
                                        <p:attrNameLst>
                                          <p:attrName>ppt_c</p:attrName>
                                        </p:attrNameLst>
                                      </p:cBhvr>
                                      <p:to>
                                        <a:schemeClr val="accent1"/>
                                      </p:to>
                                    </p:animClr>
                                  </p:sub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E24E5C-3FD5-6D46-ADFD-5498DBD7A5EE}"/>
              </a:ext>
            </a:extLst>
          </p:cNvPr>
          <p:cNvSpPr>
            <a:spLocks noGrp="1"/>
          </p:cNvSpPr>
          <p:nvPr>
            <p:ph type="title"/>
          </p:nvPr>
        </p:nvSpPr>
        <p:spPr/>
        <p:txBody>
          <a:bodyPr/>
          <a:lstStyle/>
          <a:p>
            <a:r>
              <a:rPr lang="en-US" dirty="0"/>
              <a:t>How much can we represent?</a:t>
            </a:r>
          </a:p>
        </p:txBody>
      </p:sp>
      <p:sp>
        <p:nvSpPr>
          <p:cNvPr id="3" name="Content Placeholder 2">
            <a:extLst>
              <a:ext uri="{FF2B5EF4-FFF2-40B4-BE49-F238E27FC236}">
                <a16:creationId xmlns:a16="http://schemas.microsoft.com/office/drawing/2014/main" id="{3D4F6E15-4037-DF4B-8CFD-877EC91E55FC}"/>
              </a:ext>
            </a:extLst>
          </p:cNvPr>
          <p:cNvSpPr>
            <a:spLocks noGrp="1"/>
          </p:cNvSpPr>
          <p:nvPr>
            <p:ph idx="1"/>
          </p:nvPr>
        </p:nvSpPr>
        <p:spPr>
          <a:xfrm>
            <a:off x="3546765" y="864108"/>
            <a:ext cx="8118762" cy="5120640"/>
          </a:xfrm>
        </p:spPr>
        <p:txBody>
          <a:bodyPr>
            <a:normAutofit/>
          </a:bodyPr>
          <a:lstStyle/>
          <a:p>
            <a:pPr marL="0" indent="0">
              <a:buNone/>
            </a:pPr>
            <a:r>
              <a:rPr lang="en-US" sz="3200" dirty="0"/>
              <a:t>Besides numbers, what other things could we represent with binary?</a:t>
            </a:r>
          </a:p>
        </p:txBody>
      </p:sp>
    </p:spTree>
    <p:extLst>
      <p:ext uri="{BB962C8B-B14F-4D97-AF65-F5344CB8AC3E}">
        <p14:creationId xmlns:p14="http://schemas.microsoft.com/office/powerpoint/2010/main" val="444951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0" end="0"/>
                                            </p:txEl>
                                          </p:spTgt>
                                        </p:tgtEl>
                                        <p:attrNameLst>
                                          <p:attrName>ppt_c</p:attrName>
                                        </p:attrNameLst>
                                      </p:cBhvr>
                                      <p:to>
                                        <a:schemeClr val="accent1"/>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BD2F1B-F44B-D149-B981-B8DB79840EC8}"/>
              </a:ext>
            </a:extLst>
          </p:cNvPr>
          <p:cNvSpPr>
            <a:spLocks noGrp="1"/>
          </p:cNvSpPr>
          <p:nvPr>
            <p:ph type="title"/>
          </p:nvPr>
        </p:nvSpPr>
        <p:spPr/>
        <p:txBody>
          <a:bodyPr/>
          <a:lstStyle/>
          <a:p>
            <a:r>
              <a:rPr lang="en-US" dirty="0"/>
              <a:t>Binary images?</a:t>
            </a:r>
          </a:p>
        </p:txBody>
      </p:sp>
      <p:pic>
        <p:nvPicPr>
          <p:cNvPr id="4" name="Picture 3">
            <a:extLst>
              <a:ext uri="{FF2B5EF4-FFF2-40B4-BE49-F238E27FC236}">
                <a16:creationId xmlns:a16="http://schemas.microsoft.com/office/drawing/2014/main" id="{D1679BE8-9710-7546-860E-2B8AEAF71A64}"/>
              </a:ext>
            </a:extLst>
          </p:cNvPr>
          <p:cNvPicPr>
            <a:picLocks noChangeAspect="1"/>
          </p:cNvPicPr>
          <p:nvPr/>
        </p:nvPicPr>
        <p:blipFill>
          <a:blip r:embed="rId3"/>
          <a:stretch>
            <a:fillRect/>
          </a:stretch>
        </p:blipFill>
        <p:spPr>
          <a:xfrm>
            <a:off x="3715913" y="791972"/>
            <a:ext cx="7780467" cy="4591436"/>
          </a:xfrm>
          <a:prstGeom prst="rect">
            <a:avLst/>
          </a:prstGeom>
          <a:ln>
            <a:solidFill>
              <a:srgbClr val="003470"/>
            </a:solidFill>
          </a:ln>
        </p:spPr>
      </p:pic>
      <p:sp>
        <p:nvSpPr>
          <p:cNvPr id="6" name="Content Placeholder 2">
            <a:extLst>
              <a:ext uri="{FF2B5EF4-FFF2-40B4-BE49-F238E27FC236}">
                <a16:creationId xmlns:a16="http://schemas.microsoft.com/office/drawing/2014/main" id="{8D40F5C7-E199-EB46-B903-90A5E206BFE4}"/>
              </a:ext>
            </a:extLst>
          </p:cNvPr>
          <p:cNvSpPr>
            <a:spLocks noGrp="1"/>
          </p:cNvSpPr>
          <p:nvPr>
            <p:ph idx="1"/>
          </p:nvPr>
        </p:nvSpPr>
        <p:spPr>
          <a:xfrm>
            <a:off x="3491346" y="1405849"/>
            <a:ext cx="8229600" cy="4925683"/>
          </a:xfrm>
        </p:spPr>
        <p:txBody>
          <a:bodyPr>
            <a:normAutofit/>
          </a:bodyPr>
          <a:lstStyle/>
          <a:p>
            <a:pPr marL="0" indent="0" algn="ctr">
              <a:buNone/>
            </a:pPr>
            <a:endParaRPr lang="en-US" sz="3600" dirty="0">
              <a:latin typeface="Courier" pitchFamily="2" charset="0"/>
            </a:endParaRPr>
          </a:p>
          <a:p>
            <a:pPr marL="0" indent="0" algn="ctr">
              <a:buNone/>
            </a:pPr>
            <a:endParaRPr lang="en-US" sz="3600" dirty="0">
              <a:latin typeface="Courier" pitchFamily="2" charset="0"/>
            </a:endParaRPr>
          </a:p>
          <a:p>
            <a:pPr marL="0" indent="0" algn="ctr">
              <a:buNone/>
            </a:pPr>
            <a:endParaRPr lang="en-US" sz="3600" dirty="0">
              <a:latin typeface="Courier" pitchFamily="2" charset="0"/>
            </a:endParaRPr>
          </a:p>
          <a:p>
            <a:pPr marL="0" indent="0" algn="ctr">
              <a:buNone/>
            </a:pPr>
            <a:endParaRPr lang="en-US" sz="3600" dirty="0">
              <a:latin typeface="Courier" pitchFamily="2" charset="0"/>
            </a:endParaRPr>
          </a:p>
          <a:p>
            <a:pPr marL="0" indent="0" algn="ctr">
              <a:buNone/>
            </a:pPr>
            <a:endParaRPr lang="en-US" sz="3600" dirty="0">
              <a:latin typeface="Courier" pitchFamily="2" charset="0"/>
            </a:endParaRPr>
          </a:p>
          <a:p>
            <a:pPr marL="0" indent="0" algn="ctr">
              <a:buNone/>
            </a:pPr>
            <a:endParaRPr lang="en-US" sz="3600" dirty="0">
              <a:latin typeface="Courier" pitchFamily="2" charset="0"/>
            </a:endParaRPr>
          </a:p>
          <a:p>
            <a:pPr marL="0" indent="0" algn="ctr">
              <a:buNone/>
            </a:pPr>
            <a:r>
              <a:rPr lang="en-US" sz="3600" dirty="0">
                <a:latin typeface="Courier" pitchFamily="2" charset="0"/>
              </a:rPr>
              <a:t>[0,1]</a:t>
            </a:r>
          </a:p>
        </p:txBody>
      </p:sp>
    </p:spTree>
    <p:extLst>
      <p:ext uri="{BB962C8B-B14F-4D97-AF65-F5344CB8AC3E}">
        <p14:creationId xmlns:p14="http://schemas.microsoft.com/office/powerpoint/2010/main" val="4093838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DA4F9B-F2B3-8946-A6DC-A86F4887F0AD}"/>
              </a:ext>
            </a:extLst>
          </p:cNvPr>
          <p:cNvSpPr>
            <a:spLocks noGrp="1"/>
          </p:cNvSpPr>
          <p:nvPr>
            <p:ph type="title"/>
          </p:nvPr>
        </p:nvSpPr>
        <p:spPr/>
        <p:txBody>
          <a:bodyPr/>
          <a:lstStyle/>
          <a:p>
            <a:r>
              <a:rPr lang="en-US" dirty="0"/>
              <a:t>Greyscale images?</a:t>
            </a:r>
          </a:p>
        </p:txBody>
      </p:sp>
      <p:pic>
        <p:nvPicPr>
          <p:cNvPr id="5" name="Picture 4">
            <a:extLst>
              <a:ext uri="{FF2B5EF4-FFF2-40B4-BE49-F238E27FC236}">
                <a16:creationId xmlns:a16="http://schemas.microsoft.com/office/drawing/2014/main" id="{06F70BFE-DF51-2A4C-A2FD-BCFB1555AD60}"/>
              </a:ext>
            </a:extLst>
          </p:cNvPr>
          <p:cNvPicPr>
            <a:picLocks noChangeAspect="1"/>
          </p:cNvPicPr>
          <p:nvPr/>
        </p:nvPicPr>
        <p:blipFill rotWithShape="1">
          <a:blip r:embed="rId3"/>
          <a:srcRect l="9883" t="21971" r="24103" b="8774"/>
          <a:stretch/>
        </p:blipFill>
        <p:spPr>
          <a:xfrm>
            <a:off x="3646640" y="819680"/>
            <a:ext cx="7780467" cy="4591436"/>
          </a:xfrm>
          <a:prstGeom prst="rect">
            <a:avLst/>
          </a:prstGeom>
          <a:ln>
            <a:solidFill>
              <a:srgbClr val="003470"/>
            </a:solidFill>
          </a:ln>
        </p:spPr>
      </p:pic>
      <p:sp>
        <p:nvSpPr>
          <p:cNvPr id="7" name="Content Placeholder 2">
            <a:extLst>
              <a:ext uri="{FF2B5EF4-FFF2-40B4-BE49-F238E27FC236}">
                <a16:creationId xmlns:a16="http://schemas.microsoft.com/office/drawing/2014/main" id="{0451C82C-D5EE-7A4B-90C4-41575DBAE927}"/>
              </a:ext>
            </a:extLst>
          </p:cNvPr>
          <p:cNvSpPr>
            <a:spLocks noGrp="1"/>
          </p:cNvSpPr>
          <p:nvPr>
            <p:ph idx="1"/>
          </p:nvPr>
        </p:nvSpPr>
        <p:spPr>
          <a:xfrm>
            <a:off x="3646640" y="1336575"/>
            <a:ext cx="8229600" cy="4925683"/>
          </a:xfrm>
        </p:spPr>
        <p:txBody>
          <a:bodyPr>
            <a:normAutofit/>
          </a:bodyPr>
          <a:lstStyle/>
          <a:p>
            <a:pPr marL="0" indent="0" algn="ctr">
              <a:buNone/>
            </a:pPr>
            <a:endParaRPr lang="en-US" sz="3600" dirty="0">
              <a:latin typeface="Courier" pitchFamily="2" charset="0"/>
            </a:endParaRPr>
          </a:p>
          <a:p>
            <a:pPr marL="0" indent="0" algn="ctr">
              <a:buNone/>
            </a:pPr>
            <a:endParaRPr lang="en-US" sz="3600" dirty="0">
              <a:latin typeface="Courier" pitchFamily="2" charset="0"/>
            </a:endParaRPr>
          </a:p>
          <a:p>
            <a:pPr marL="0" indent="0" algn="ctr">
              <a:buNone/>
            </a:pPr>
            <a:endParaRPr lang="en-US" sz="3600" dirty="0">
              <a:latin typeface="Courier" pitchFamily="2" charset="0"/>
            </a:endParaRPr>
          </a:p>
          <a:p>
            <a:pPr marL="0" indent="0" algn="ctr">
              <a:buNone/>
            </a:pPr>
            <a:endParaRPr lang="en-US" sz="3600" dirty="0">
              <a:latin typeface="Courier" pitchFamily="2" charset="0"/>
            </a:endParaRPr>
          </a:p>
          <a:p>
            <a:pPr marL="0" indent="0" algn="ctr">
              <a:buNone/>
            </a:pPr>
            <a:endParaRPr lang="en-US" sz="3600" dirty="0">
              <a:latin typeface="Courier" pitchFamily="2" charset="0"/>
            </a:endParaRPr>
          </a:p>
          <a:p>
            <a:pPr marL="0" indent="0" algn="ctr">
              <a:buNone/>
            </a:pPr>
            <a:endParaRPr lang="en-US" sz="3600" dirty="0">
              <a:latin typeface="Courier" pitchFamily="2" charset="0"/>
            </a:endParaRPr>
          </a:p>
          <a:p>
            <a:pPr marL="0" indent="0" algn="ctr">
              <a:buNone/>
            </a:pPr>
            <a:r>
              <a:rPr lang="en-US" sz="3600" dirty="0">
                <a:latin typeface="Courier" pitchFamily="2" charset="0"/>
              </a:rPr>
              <a:t>[0:255]</a:t>
            </a:r>
          </a:p>
        </p:txBody>
      </p:sp>
    </p:spTree>
    <p:extLst>
      <p:ext uri="{BB962C8B-B14F-4D97-AF65-F5344CB8AC3E}">
        <p14:creationId xmlns:p14="http://schemas.microsoft.com/office/powerpoint/2010/main" val="182140955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F961826-61A9-7C42-8B3E-F8C512D347AA}"/>
              </a:ext>
            </a:extLst>
          </p:cNvPr>
          <p:cNvPicPr>
            <a:picLocks noChangeAspect="1"/>
          </p:cNvPicPr>
          <p:nvPr/>
        </p:nvPicPr>
        <p:blipFill rotWithShape="1">
          <a:blip r:embed="rId3"/>
          <a:srcRect t="15343"/>
          <a:stretch/>
        </p:blipFill>
        <p:spPr>
          <a:xfrm>
            <a:off x="3757475" y="794102"/>
            <a:ext cx="7780467" cy="4940061"/>
          </a:xfrm>
          <a:prstGeom prst="rect">
            <a:avLst/>
          </a:prstGeom>
          <a:ln>
            <a:solidFill>
              <a:srgbClr val="003470"/>
            </a:solidFill>
          </a:ln>
        </p:spPr>
      </p:pic>
      <p:sp>
        <p:nvSpPr>
          <p:cNvPr id="2" name="Title 1">
            <a:extLst>
              <a:ext uri="{FF2B5EF4-FFF2-40B4-BE49-F238E27FC236}">
                <a16:creationId xmlns:a16="http://schemas.microsoft.com/office/drawing/2014/main" id="{1E0A4012-6BF8-0442-AE3E-CBDE3F6EF2AB}"/>
              </a:ext>
            </a:extLst>
          </p:cNvPr>
          <p:cNvSpPr>
            <a:spLocks noGrp="1"/>
          </p:cNvSpPr>
          <p:nvPr>
            <p:ph type="title"/>
          </p:nvPr>
        </p:nvSpPr>
        <p:spPr/>
        <p:txBody>
          <a:bodyPr/>
          <a:lstStyle/>
          <a:p>
            <a:r>
              <a:rPr lang="en-US" dirty="0"/>
              <a:t>What about color?</a:t>
            </a:r>
          </a:p>
        </p:txBody>
      </p:sp>
      <p:sp>
        <p:nvSpPr>
          <p:cNvPr id="3" name="Content Placeholder 2">
            <a:extLst>
              <a:ext uri="{FF2B5EF4-FFF2-40B4-BE49-F238E27FC236}">
                <a16:creationId xmlns:a16="http://schemas.microsoft.com/office/drawing/2014/main" id="{068BB615-B683-3E4C-8DDE-4C2E089C6B2F}"/>
              </a:ext>
            </a:extLst>
          </p:cNvPr>
          <p:cNvSpPr>
            <a:spLocks noGrp="1"/>
          </p:cNvSpPr>
          <p:nvPr>
            <p:ph idx="1"/>
          </p:nvPr>
        </p:nvSpPr>
        <p:spPr>
          <a:xfrm>
            <a:off x="3532909" y="1728894"/>
            <a:ext cx="8229600" cy="4925683"/>
          </a:xfrm>
        </p:spPr>
        <p:txBody>
          <a:bodyPr>
            <a:normAutofit/>
          </a:bodyPr>
          <a:lstStyle/>
          <a:p>
            <a:pPr marL="0" indent="0" algn="ctr">
              <a:buNone/>
            </a:pPr>
            <a:endParaRPr lang="en-US" sz="3600" dirty="0">
              <a:latin typeface="Courier" pitchFamily="2" charset="0"/>
            </a:endParaRPr>
          </a:p>
          <a:p>
            <a:pPr marL="0" indent="0" algn="ctr">
              <a:buNone/>
            </a:pPr>
            <a:endParaRPr lang="en-US" sz="3600" dirty="0">
              <a:latin typeface="Courier" pitchFamily="2" charset="0"/>
            </a:endParaRPr>
          </a:p>
          <a:p>
            <a:pPr marL="0" indent="0" algn="ctr">
              <a:buNone/>
            </a:pPr>
            <a:endParaRPr lang="en-US" sz="3600" dirty="0">
              <a:latin typeface="Courier" pitchFamily="2" charset="0"/>
            </a:endParaRPr>
          </a:p>
          <a:p>
            <a:pPr marL="0" indent="0" algn="ctr">
              <a:buNone/>
            </a:pPr>
            <a:endParaRPr lang="en-US" sz="3600" dirty="0">
              <a:latin typeface="Courier" pitchFamily="2" charset="0"/>
            </a:endParaRPr>
          </a:p>
          <a:p>
            <a:pPr marL="0" indent="0" algn="ctr">
              <a:buNone/>
            </a:pPr>
            <a:endParaRPr lang="en-US" sz="3600" dirty="0">
              <a:latin typeface="Courier" pitchFamily="2" charset="0"/>
            </a:endParaRPr>
          </a:p>
          <a:p>
            <a:pPr marL="0" indent="0" algn="ctr">
              <a:buNone/>
            </a:pPr>
            <a:endParaRPr lang="en-US" sz="3600" dirty="0">
              <a:latin typeface="Courier" pitchFamily="2" charset="0"/>
            </a:endParaRPr>
          </a:p>
          <a:p>
            <a:pPr marL="0" indent="0" algn="ctr">
              <a:buNone/>
            </a:pPr>
            <a:r>
              <a:rPr lang="en-US" sz="3600" dirty="0">
                <a:latin typeface="Courier" pitchFamily="2" charset="0"/>
              </a:rPr>
              <a:t>([</a:t>
            </a:r>
            <a:r>
              <a:rPr lang="en-US" sz="3600" dirty="0">
                <a:solidFill>
                  <a:srgbClr val="C00000"/>
                </a:solidFill>
                <a:latin typeface="Courier" pitchFamily="2" charset="0"/>
              </a:rPr>
              <a:t>0:255</a:t>
            </a:r>
            <a:r>
              <a:rPr lang="en-US" sz="3600" dirty="0">
                <a:latin typeface="Courier" pitchFamily="2" charset="0"/>
              </a:rPr>
              <a:t>], [</a:t>
            </a:r>
            <a:r>
              <a:rPr lang="en-US" sz="3600" dirty="0">
                <a:solidFill>
                  <a:srgbClr val="00B050"/>
                </a:solidFill>
                <a:latin typeface="Courier" pitchFamily="2" charset="0"/>
              </a:rPr>
              <a:t>0:255</a:t>
            </a:r>
            <a:r>
              <a:rPr lang="en-US" sz="3600" dirty="0">
                <a:latin typeface="Courier" pitchFamily="2" charset="0"/>
              </a:rPr>
              <a:t>], [</a:t>
            </a:r>
            <a:r>
              <a:rPr lang="en-US" sz="3600" dirty="0">
                <a:solidFill>
                  <a:srgbClr val="00B0F0"/>
                </a:solidFill>
                <a:latin typeface="Courier" pitchFamily="2" charset="0"/>
              </a:rPr>
              <a:t>0:255</a:t>
            </a:r>
            <a:r>
              <a:rPr lang="en-US" sz="3600" dirty="0">
                <a:latin typeface="Courier" pitchFamily="2" charset="0"/>
              </a:rPr>
              <a:t>])</a:t>
            </a:r>
          </a:p>
        </p:txBody>
      </p:sp>
    </p:spTree>
    <p:extLst>
      <p:ext uri="{BB962C8B-B14F-4D97-AF65-F5344CB8AC3E}">
        <p14:creationId xmlns:p14="http://schemas.microsoft.com/office/powerpoint/2010/main" val="92174383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08E69C-5CA3-D14A-A969-830D1C847DBA}"/>
              </a:ext>
            </a:extLst>
          </p:cNvPr>
          <p:cNvSpPr>
            <a:spLocks noGrp="1"/>
          </p:cNvSpPr>
          <p:nvPr>
            <p:ph type="title"/>
          </p:nvPr>
        </p:nvSpPr>
        <p:spPr/>
        <p:txBody>
          <a:bodyPr/>
          <a:lstStyle/>
          <a:p>
            <a:r>
              <a:rPr lang="en-US" dirty="0"/>
              <a:t>The tradeoff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FD1CA55-4E85-EF40-8ADD-DB1A4970EFB9}"/>
                  </a:ext>
                </a:extLst>
              </p:cNvPr>
              <p:cNvSpPr>
                <a:spLocks noGrp="1"/>
              </p:cNvSpPr>
              <p:nvPr>
                <p:ph idx="1"/>
              </p:nvPr>
            </p:nvSpPr>
            <p:spPr>
              <a:xfrm>
                <a:off x="3435927" y="864108"/>
                <a:ext cx="8617527" cy="5120640"/>
              </a:xfrm>
            </p:spPr>
            <p:txBody>
              <a:bodyPr>
                <a:normAutofit/>
              </a:bodyPr>
              <a:lstStyle/>
              <a:p>
                <a:r>
                  <a:rPr lang="en-US" sz="2800" dirty="0"/>
                  <a:t>Smartphone camera (8 megapixels): 3296 x 2472 pixels</a:t>
                </a:r>
              </a:p>
              <a:p>
                <a:pPr lvl="1"/>
                <a:r>
                  <a:rPr lang="en-US" sz="2400" dirty="0"/>
                  <a:t>each requires 4 bytes to represent RGB + opacity</a:t>
                </a:r>
              </a:p>
              <a:p>
                <a:pPr lvl="1"/>
                <a:r>
                  <a:rPr lang="en-US" sz="2400" dirty="0"/>
                  <a:t>32,590,848 bits </a:t>
                </a:r>
                <a14:m>
                  <m:oMath xmlns:m="http://schemas.openxmlformats.org/officeDocument/2006/math">
                    <m:r>
                      <a:rPr lang="en-US" sz="2400" i="1" smtClean="0">
                        <a:latin typeface="Cambria Math" panose="02040503050406030204" pitchFamily="18" charset="0"/>
                        <a:ea typeface="Cambria Math" panose="02040503050406030204" pitchFamily="18" charset="0"/>
                      </a:rPr>
                      <m:t>≈</m:t>
                    </m:r>
                  </m:oMath>
                </a14:m>
                <a:r>
                  <a:rPr lang="en-US" sz="2400" dirty="0"/>
                  <a:t> 4MB (1MB = 1024 bytes, 1 byte = 8 bits)</a:t>
                </a:r>
              </a:p>
              <a:p>
                <a:pPr lvl="1"/>
                <a:endParaRPr lang="en-US" sz="2400" dirty="0"/>
              </a:p>
              <a:p>
                <a:r>
                  <a:rPr lang="en-US" sz="2800" dirty="0"/>
                  <a:t>HD video: 1920 x 1080 pixels, 30fps</a:t>
                </a:r>
              </a:p>
              <a:p>
                <a:pPr lvl="1"/>
                <a:r>
                  <a:rPr lang="en-US" sz="2400" dirty="0"/>
                  <a:t>5 minutes of video = 300 seconds = 9000 frames</a:t>
                </a:r>
              </a:p>
              <a:p>
                <a:pPr lvl="1"/>
                <a:r>
                  <a:rPr lang="en-US" sz="2400" dirty="0"/>
                  <a:t>2,073,600 bits per frame</a:t>
                </a:r>
                <a:r>
                  <a:rPr lang="en-US" sz="2400" dirty="0">
                    <a:ea typeface="Cambria Math" panose="02040503050406030204" pitchFamily="18" charset="0"/>
                  </a:rPr>
                  <a:t> </a:t>
                </a:r>
                <a14:m>
                  <m:oMath xmlns:m="http://schemas.openxmlformats.org/officeDocument/2006/math">
                    <m:r>
                      <a:rPr lang="en-US" sz="2400" i="1">
                        <a:latin typeface="Cambria Math" panose="02040503050406030204" pitchFamily="18" charset="0"/>
                        <a:ea typeface="Cambria Math" panose="02040503050406030204" pitchFamily="18" charset="0"/>
                      </a:rPr>
                      <m:t>≈</m:t>
                    </m:r>
                  </m:oMath>
                </a14:m>
                <a:r>
                  <a:rPr lang="en-US" sz="2400" dirty="0"/>
                  <a:t> 2.33GB (1GB = 1024MB)</a:t>
                </a:r>
              </a:p>
            </p:txBody>
          </p:sp>
        </mc:Choice>
        <mc:Fallback xmlns="">
          <p:sp>
            <p:nvSpPr>
              <p:cNvPr id="3" name="Content Placeholder 2">
                <a:extLst>
                  <a:ext uri="{FF2B5EF4-FFF2-40B4-BE49-F238E27FC236}">
                    <a16:creationId xmlns:a16="http://schemas.microsoft.com/office/drawing/2014/main" id="{6FD1CA55-4E85-EF40-8ADD-DB1A4970EFB9}"/>
                  </a:ext>
                </a:extLst>
              </p:cNvPr>
              <p:cNvSpPr>
                <a:spLocks noGrp="1" noRot="1" noChangeAspect="1" noMove="1" noResize="1" noEditPoints="1" noAdjustHandles="1" noChangeArrowheads="1" noChangeShapeType="1" noTextEdit="1"/>
              </p:cNvSpPr>
              <p:nvPr>
                <p:ph idx="1"/>
              </p:nvPr>
            </p:nvSpPr>
            <p:spPr>
              <a:xfrm>
                <a:off x="3435927" y="864108"/>
                <a:ext cx="8617527" cy="5120640"/>
              </a:xfrm>
              <a:blipFill>
                <a:blip r:embed="rId3"/>
                <a:stretch>
                  <a:fillRect l="-1178"/>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8E32382B-2389-9B4B-8E3C-AE4767E60173}"/>
              </a:ext>
            </a:extLst>
          </p:cNvPr>
          <p:cNvSpPr txBox="1"/>
          <p:nvPr/>
        </p:nvSpPr>
        <p:spPr>
          <a:xfrm>
            <a:off x="6832601" y="7374467"/>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218769385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757D35-DB41-3845-8AF0-FEA3D8235FF8}"/>
              </a:ext>
            </a:extLst>
          </p:cNvPr>
          <p:cNvSpPr>
            <a:spLocks noGrp="1"/>
          </p:cNvSpPr>
          <p:nvPr>
            <p:ph type="title"/>
          </p:nvPr>
        </p:nvSpPr>
        <p:spPr/>
        <p:txBody>
          <a:bodyPr/>
          <a:lstStyle/>
          <a:p>
            <a:r>
              <a:rPr lang="en-US" dirty="0"/>
              <a:t>The good news</a:t>
            </a:r>
          </a:p>
        </p:txBody>
      </p:sp>
      <p:sp>
        <p:nvSpPr>
          <p:cNvPr id="8" name="Content Placeholder 7">
            <a:extLst>
              <a:ext uri="{FF2B5EF4-FFF2-40B4-BE49-F238E27FC236}">
                <a16:creationId xmlns:a16="http://schemas.microsoft.com/office/drawing/2014/main" id="{4BDA7048-EDE1-3444-81BF-F113292AD78E}"/>
              </a:ext>
            </a:extLst>
          </p:cNvPr>
          <p:cNvSpPr>
            <a:spLocks noGrp="1"/>
          </p:cNvSpPr>
          <p:nvPr>
            <p:ph idx="1"/>
          </p:nvPr>
        </p:nvSpPr>
        <p:spPr>
          <a:xfrm>
            <a:off x="3477491" y="864108"/>
            <a:ext cx="8271164" cy="5120640"/>
          </a:xfrm>
        </p:spPr>
        <p:txBody>
          <a:bodyPr>
            <a:normAutofit/>
          </a:bodyPr>
          <a:lstStyle/>
          <a:p>
            <a:r>
              <a:rPr lang="en-US" sz="2800" dirty="0">
                <a:latin typeface="Arial" panose="020B0604020202020204" pitchFamily="34" charset="0"/>
                <a:cs typeface="Arial" panose="020B0604020202020204" pitchFamily="34" charset="0"/>
              </a:rPr>
              <a:t>“High level” programming languages like Python mean we don’t have to write in “low level” binary</a:t>
            </a:r>
          </a:p>
          <a:p>
            <a:endParaRPr lang="en-US" sz="2800" dirty="0">
              <a:latin typeface="Arial" panose="020B0604020202020204" pitchFamily="34" charset="0"/>
              <a:cs typeface="Arial" panose="020B0604020202020204" pitchFamily="34" charset="0"/>
            </a:endParaRPr>
          </a:p>
          <a:p>
            <a:r>
              <a:rPr lang="en-US" sz="2800" dirty="0">
                <a:latin typeface="Arial" panose="020B0604020202020204" pitchFamily="34" charset="0"/>
                <a:cs typeface="Arial" panose="020B0604020202020204" pitchFamily="34" charset="0"/>
              </a:rPr>
              <a:t>Instead, we write statements like:</a:t>
            </a:r>
          </a:p>
          <a:p>
            <a:pPr marL="0" indent="0" algn="ctr">
              <a:buNone/>
            </a:pPr>
            <a:endParaRPr lang="en-US" sz="4400" dirty="0">
              <a:latin typeface="Courier" pitchFamily="2" charset="0"/>
            </a:endParaRPr>
          </a:p>
          <a:p>
            <a:pPr marL="0" indent="0" algn="ctr">
              <a:buNone/>
            </a:pPr>
            <a:r>
              <a:rPr lang="en-US" sz="4400" dirty="0">
                <a:latin typeface="Courier" pitchFamily="2" charset="0"/>
              </a:rPr>
              <a:t>print(“hello”)</a:t>
            </a:r>
          </a:p>
        </p:txBody>
      </p:sp>
    </p:spTree>
    <p:extLst>
      <p:ext uri="{BB962C8B-B14F-4D97-AF65-F5344CB8AC3E}">
        <p14:creationId xmlns:p14="http://schemas.microsoft.com/office/powerpoint/2010/main" val="38576706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A9CA8E-04F7-4D41-939B-4966620BD420}"/>
              </a:ext>
            </a:extLst>
          </p:cNvPr>
          <p:cNvSpPr>
            <a:spLocks noGrp="1"/>
          </p:cNvSpPr>
          <p:nvPr>
            <p:ph type="title"/>
          </p:nvPr>
        </p:nvSpPr>
        <p:spPr/>
        <p:txBody>
          <a:bodyPr/>
          <a:lstStyle/>
          <a:p>
            <a:r>
              <a:rPr lang="en-US" dirty="0"/>
              <a:t>A little history…</a:t>
            </a:r>
          </a:p>
        </p:txBody>
      </p:sp>
      <p:sp>
        <p:nvSpPr>
          <p:cNvPr id="4" name="TextBox 3">
            <a:extLst>
              <a:ext uri="{FF2B5EF4-FFF2-40B4-BE49-F238E27FC236}">
                <a16:creationId xmlns:a16="http://schemas.microsoft.com/office/drawing/2014/main" id="{8759F956-BA73-894A-A11C-93598F86A923}"/>
              </a:ext>
            </a:extLst>
          </p:cNvPr>
          <p:cNvSpPr txBox="1"/>
          <p:nvPr/>
        </p:nvSpPr>
        <p:spPr>
          <a:xfrm>
            <a:off x="4353464" y="6611780"/>
            <a:ext cx="5982728" cy="246221"/>
          </a:xfrm>
          <a:prstGeom prst="rect">
            <a:avLst/>
          </a:prstGeom>
          <a:noFill/>
        </p:spPr>
        <p:txBody>
          <a:bodyPr wrap="none" rtlCol="0">
            <a:spAutoFit/>
          </a:bodyPr>
          <a:lstStyle/>
          <a:p>
            <a:r>
              <a:rPr lang="en-US" sz="1000" dirty="0">
                <a:solidFill>
                  <a:schemeClr val="bg1">
                    <a:lumMod val="85000"/>
                  </a:schemeClr>
                </a:solidFill>
              </a:rPr>
              <a:t>This section based on examples from “What Makes a Computer, a Computer?” by May-Li </a:t>
            </a:r>
            <a:r>
              <a:rPr lang="en-US" sz="1000" dirty="0" err="1">
                <a:solidFill>
                  <a:schemeClr val="bg1">
                    <a:lumMod val="85000"/>
                  </a:schemeClr>
                </a:solidFill>
              </a:rPr>
              <a:t>Khoe</a:t>
            </a:r>
            <a:r>
              <a:rPr lang="en-US" sz="1000" dirty="0">
                <a:solidFill>
                  <a:schemeClr val="bg1">
                    <a:lumMod val="85000"/>
                  </a:schemeClr>
                </a:solidFill>
              </a:rPr>
              <a:t> and Nat Brown</a:t>
            </a:r>
          </a:p>
        </p:txBody>
      </p:sp>
      <p:pic>
        <p:nvPicPr>
          <p:cNvPr id="5" name="Picture 4">
            <a:extLst>
              <a:ext uri="{FF2B5EF4-FFF2-40B4-BE49-F238E27FC236}">
                <a16:creationId xmlns:a16="http://schemas.microsoft.com/office/drawing/2014/main" id="{B067CAF7-576D-0A4F-8741-83B72C30D3C0}"/>
              </a:ext>
            </a:extLst>
          </p:cNvPr>
          <p:cNvPicPr>
            <a:picLocks noChangeAspect="1"/>
          </p:cNvPicPr>
          <p:nvPr/>
        </p:nvPicPr>
        <p:blipFill rotWithShape="1">
          <a:blip r:embed="rId3">
            <a:biLevel thresh="75000"/>
            <a:extLst>
              <a:ext uri="{BEBA8EAE-BF5A-486C-A8C5-ECC9F3942E4B}">
                <a14:imgProps xmlns:a14="http://schemas.microsoft.com/office/drawing/2010/main">
                  <a14:imgLayer>
                    <a14:imgEffect>
                      <a14:saturation sat="0"/>
                    </a14:imgEffect>
                  </a14:imgLayer>
                </a14:imgProps>
              </a:ext>
            </a:extLst>
          </a:blip>
          <a:srcRect l="9892" t="34293"/>
          <a:stretch/>
        </p:blipFill>
        <p:spPr>
          <a:xfrm>
            <a:off x="3910380" y="2984739"/>
            <a:ext cx="3312344" cy="1380226"/>
          </a:xfrm>
          <a:prstGeom prst="rect">
            <a:avLst/>
          </a:prstGeom>
        </p:spPr>
      </p:pic>
      <p:pic>
        <p:nvPicPr>
          <p:cNvPr id="11" name="Picture 10">
            <a:extLst>
              <a:ext uri="{FF2B5EF4-FFF2-40B4-BE49-F238E27FC236}">
                <a16:creationId xmlns:a16="http://schemas.microsoft.com/office/drawing/2014/main" id="{B9918441-5047-F244-9468-B9B2635B5FAD}"/>
              </a:ext>
            </a:extLst>
          </p:cNvPr>
          <p:cNvPicPr>
            <a:picLocks noChangeAspect="1"/>
          </p:cNvPicPr>
          <p:nvPr/>
        </p:nvPicPr>
        <p:blipFill>
          <a:blip r:embed="rId4">
            <a:extLst>
              <a:ext uri="{BEBA8EAE-BF5A-486C-A8C5-ECC9F3942E4B}">
                <a14:imgProps xmlns:a14="http://schemas.microsoft.com/office/drawing/2010/main">
                  <a14:imgLayer>
                    <a14:imgEffect>
                      <a14:saturation sat="0"/>
                    </a14:imgEffect>
                  </a14:imgLayer>
                </a14:imgProps>
              </a:ext>
            </a:extLst>
          </a:blip>
          <a:stretch>
            <a:fillRect/>
          </a:stretch>
        </p:blipFill>
        <p:spPr>
          <a:xfrm>
            <a:off x="7602287" y="1927461"/>
            <a:ext cx="3397029" cy="3494785"/>
          </a:xfrm>
          <a:prstGeom prst="rect">
            <a:avLst/>
          </a:prstGeom>
        </p:spPr>
      </p:pic>
    </p:spTree>
    <p:extLst>
      <p:ext uri="{BB962C8B-B14F-4D97-AF65-F5344CB8AC3E}">
        <p14:creationId xmlns:p14="http://schemas.microsoft.com/office/powerpoint/2010/main" val="33351032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CD204D-5429-5E49-AA5B-FCAA73B6FB99}"/>
              </a:ext>
            </a:extLst>
          </p:cNvPr>
          <p:cNvSpPr>
            <a:spLocks noGrp="1"/>
          </p:cNvSpPr>
          <p:nvPr>
            <p:ph type="title"/>
          </p:nvPr>
        </p:nvSpPr>
        <p:spPr/>
        <p:txBody>
          <a:bodyPr/>
          <a:lstStyle/>
          <a:p>
            <a:r>
              <a:rPr lang="en-US" dirty="0"/>
              <a:t>A little history…</a:t>
            </a:r>
          </a:p>
        </p:txBody>
      </p:sp>
      <p:pic>
        <p:nvPicPr>
          <p:cNvPr id="5" name="Picture 4">
            <a:extLst>
              <a:ext uri="{FF2B5EF4-FFF2-40B4-BE49-F238E27FC236}">
                <a16:creationId xmlns:a16="http://schemas.microsoft.com/office/drawing/2014/main" id="{59F8B122-836A-FE4B-B3C3-2E8A9EAD811C}"/>
              </a:ext>
            </a:extLst>
          </p:cNvPr>
          <p:cNvPicPr>
            <a:picLocks noChangeAspect="1"/>
          </p:cNvPicPr>
          <p:nvPr/>
        </p:nvPicPr>
        <p:blipFill>
          <a:blip r:embed="rId3"/>
          <a:stretch>
            <a:fillRect/>
          </a:stretch>
        </p:blipFill>
        <p:spPr>
          <a:xfrm>
            <a:off x="7989364" y="1226127"/>
            <a:ext cx="3528204" cy="4618740"/>
          </a:xfrm>
          <a:prstGeom prst="rect">
            <a:avLst/>
          </a:prstGeom>
        </p:spPr>
      </p:pic>
      <p:pic>
        <p:nvPicPr>
          <p:cNvPr id="7" name="Picture 6">
            <a:extLst>
              <a:ext uri="{FF2B5EF4-FFF2-40B4-BE49-F238E27FC236}">
                <a16:creationId xmlns:a16="http://schemas.microsoft.com/office/drawing/2014/main" id="{D0EFF0B9-4723-9846-A1B8-3C20BC04EFF3}"/>
              </a:ext>
            </a:extLst>
          </p:cNvPr>
          <p:cNvPicPr>
            <a:picLocks noChangeAspect="1"/>
          </p:cNvPicPr>
          <p:nvPr/>
        </p:nvPicPr>
        <p:blipFill>
          <a:blip r:embed="rId4"/>
          <a:stretch>
            <a:fillRect/>
          </a:stretch>
        </p:blipFill>
        <p:spPr>
          <a:xfrm>
            <a:off x="3736547" y="1226127"/>
            <a:ext cx="3719359" cy="4622800"/>
          </a:xfrm>
          <a:prstGeom prst="rect">
            <a:avLst/>
          </a:prstGeom>
        </p:spPr>
      </p:pic>
    </p:spTree>
    <p:extLst>
      <p:ext uri="{BB962C8B-B14F-4D97-AF65-F5344CB8AC3E}">
        <p14:creationId xmlns:p14="http://schemas.microsoft.com/office/powerpoint/2010/main" val="2612226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5F54E-AF11-7145-BAEC-F564B97B6028}"/>
              </a:ext>
            </a:extLst>
          </p:cNvPr>
          <p:cNvSpPr>
            <a:spLocks noGrp="1"/>
          </p:cNvSpPr>
          <p:nvPr>
            <p:ph type="title"/>
          </p:nvPr>
        </p:nvSpPr>
        <p:spPr/>
        <p:txBody>
          <a:bodyPr/>
          <a:lstStyle/>
          <a:p>
            <a:r>
              <a:rPr lang="en-US" dirty="0"/>
              <a:t>4 basic tasks</a:t>
            </a:r>
          </a:p>
        </p:txBody>
      </p:sp>
      <p:grpSp>
        <p:nvGrpSpPr>
          <p:cNvPr id="25" name="Group 24">
            <a:extLst>
              <a:ext uri="{FF2B5EF4-FFF2-40B4-BE49-F238E27FC236}">
                <a16:creationId xmlns:a16="http://schemas.microsoft.com/office/drawing/2014/main" id="{5B5CD0DD-F315-6440-9D15-C36D7B4D818A}"/>
              </a:ext>
            </a:extLst>
          </p:cNvPr>
          <p:cNvGrpSpPr/>
          <p:nvPr/>
        </p:nvGrpSpPr>
        <p:grpSpPr>
          <a:xfrm>
            <a:off x="3662695" y="2419577"/>
            <a:ext cx="1953696" cy="2184973"/>
            <a:chOff x="535487" y="3140015"/>
            <a:chExt cx="1953696" cy="2184973"/>
          </a:xfrm>
        </p:grpSpPr>
        <p:grpSp>
          <p:nvGrpSpPr>
            <p:cNvPr id="22" name="Group 21">
              <a:extLst>
                <a:ext uri="{FF2B5EF4-FFF2-40B4-BE49-F238E27FC236}">
                  <a16:creationId xmlns:a16="http://schemas.microsoft.com/office/drawing/2014/main" id="{F0F76EEE-E879-CA4D-9408-294DA32675D4}"/>
                </a:ext>
              </a:extLst>
            </p:cNvPr>
            <p:cNvGrpSpPr/>
            <p:nvPr/>
          </p:nvGrpSpPr>
          <p:grpSpPr>
            <a:xfrm>
              <a:off x="535487" y="3140015"/>
              <a:ext cx="1953696" cy="1647645"/>
              <a:chOff x="457200" y="3140015"/>
              <a:chExt cx="1953696" cy="1647645"/>
            </a:xfrm>
          </p:grpSpPr>
          <p:sp>
            <p:nvSpPr>
              <p:cNvPr id="4" name="Rounded Rectangle 3">
                <a:extLst>
                  <a:ext uri="{FF2B5EF4-FFF2-40B4-BE49-F238E27FC236}">
                    <a16:creationId xmlns:a16="http://schemas.microsoft.com/office/drawing/2014/main" id="{E98AC2FF-664E-104A-AD39-3FB5CCECBAB0}"/>
                  </a:ext>
                </a:extLst>
              </p:cNvPr>
              <p:cNvSpPr/>
              <p:nvPr/>
            </p:nvSpPr>
            <p:spPr>
              <a:xfrm>
                <a:off x="457200" y="3140015"/>
                <a:ext cx="1647645" cy="1647645"/>
              </a:xfrm>
              <a:prstGeom prst="roundRect">
                <a:avLst/>
              </a:prstGeom>
              <a:noFill/>
              <a:ln w="76200">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latin typeface="Courier" pitchFamily="2" charset="0"/>
                </a:endParaRPr>
              </a:p>
            </p:txBody>
          </p:sp>
          <p:sp>
            <p:nvSpPr>
              <p:cNvPr id="8" name="Right Arrow 7">
                <a:extLst>
                  <a:ext uri="{FF2B5EF4-FFF2-40B4-BE49-F238E27FC236}">
                    <a16:creationId xmlns:a16="http://schemas.microsoft.com/office/drawing/2014/main" id="{59EEBEC2-F54E-EE40-AA45-059BA378B3D3}"/>
                  </a:ext>
                </a:extLst>
              </p:cNvPr>
              <p:cNvSpPr/>
              <p:nvPr/>
            </p:nvSpPr>
            <p:spPr>
              <a:xfrm>
                <a:off x="457200" y="3380117"/>
                <a:ext cx="1953696" cy="1167441"/>
              </a:xfrm>
              <a:prstGeom prst="rightArrow">
                <a:avLst>
                  <a:gd name="adj1" fmla="val 60811"/>
                  <a:gd name="adj2" fmla="val 53129"/>
                </a:avLst>
              </a:prstGeom>
              <a:solidFill>
                <a:srgbClr val="003470"/>
              </a:solidFill>
              <a:ln cap="rnd">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latin typeface="Courier" pitchFamily="2" charset="0"/>
                </a:endParaRPr>
              </a:p>
            </p:txBody>
          </p:sp>
        </p:grpSp>
        <p:sp>
          <p:nvSpPr>
            <p:cNvPr id="18" name="TextBox 17">
              <a:extLst>
                <a:ext uri="{FF2B5EF4-FFF2-40B4-BE49-F238E27FC236}">
                  <a16:creationId xmlns:a16="http://schemas.microsoft.com/office/drawing/2014/main" id="{11EF1CB7-93DD-6844-8320-F27DD68AF831}"/>
                </a:ext>
              </a:extLst>
            </p:cNvPr>
            <p:cNvSpPr txBox="1"/>
            <p:nvPr/>
          </p:nvSpPr>
          <p:spPr>
            <a:xfrm>
              <a:off x="649820" y="4740213"/>
              <a:ext cx="1418978" cy="584775"/>
            </a:xfrm>
            <a:prstGeom prst="rect">
              <a:avLst/>
            </a:prstGeom>
            <a:noFill/>
          </p:spPr>
          <p:txBody>
            <a:bodyPr wrap="none" rtlCol="0">
              <a:spAutoFit/>
            </a:bodyPr>
            <a:lstStyle/>
            <a:p>
              <a:r>
                <a:rPr lang="en-US" sz="3200" dirty="0">
                  <a:solidFill>
                    <a:srgbClr val="003470"/>
                  </a:solidFill>
                  <a:latin typeface="Courier" pitchFamily="2" charset="0"/>
                </a:rPr>
                <a:t>input</a:t>
              </a:r>
            </a:p>
          </p:txBody>
        </p:sp>
      </p:grpSp>
      <p:grpSp>
        <p:nvGrpSpPr>
          <p:cNvPr id="29" name="Group 28">
            <a:extLst>
              <a:ext uri="{FF2B5EF4-FFF2-40B4-BE49-F238E27FC236}">
                <a16:creationId xmlns:a16="http://schemas.microsoft.com/office/drawing/2014/main" id="{3ACDD8FE-8DF9-364C-B491-97DB7BE7B538}"/>
              </a:ext>
            </a:extLst>
          </p:cNvPr>
          <p:cNvGrpSpPr/>
          <p:nvPr/>
        </p:nvGrpSpPr>
        <p:grpSpPr>
          <a:xfrm>
            <a:off x="6622087" y="3739414"/>
            <a:ext cx="1912703" cy="2259904"/>
            <a:chOff x="3832834" y="4787660"/>
            <a:chExt cx="1912703" cy="2259904"/>
          </a:xfrm>
        </p:grpSpPr>
        <p:grpSp>
          <p:nvGrpSpPr>
            <p:cNvPr id="28" name="Group 27">
              <a:extLst>
                <a:ext uri="{FF2B5EF4-FFF2-40B4-BE49-F238E27FC236}">
                  <a16:creationId xmlns:a16="http://schemas.microsoft.com/office/drawing/2014/main" id="{E331866E-98A3-F540-A478-2D0FC76E0FF1}"/>
                </a:ext>
              </a:extLst>
            </p:cNvPr>
            <p:cNvGrpSpPr/>
            <p:nvPr/>
          </p:nvGrpSpPr>
          <p:grpSpPr>
            <a:xfrm>
              <a:off x="3965363" y="4787660"/>
              <a:ext cx="1647645" cy="1647645"/>
              <a:chOff x="3748176" y="4787660"/>
              <a:chExt cx="1647645" cy="1647645"/>
            </a:xfrm>
          </p:grpSpPr>
          <p:sp>
            <p:nvSpPr>
              <p:cNvPr id="6" name="Rounded Rectangle 5">
                <a:extLst>
                  <a:ext uri="{FF2B5EF4-FFF2-40B4-BE49-F238E27FC236}">
                    <a16:creationId xmlns:a16="http://schemas.microsoft.com/office/drawing/2014/main" id="{5C71CBE3-205E-3C48-889A-6A808691F81A}"/>
                  </a:ext>
                </a:extLst>
              </p:cNvPr>
              <p:cNvSpPr/>
              <p:nvPr/>
            </p:nvSpPr>
            <p:spPr>
              <a:xfrm>
                <a:off x="3748176" y="4787660"/>
                <a:ext cx="1647645" cy="1647645"/>
              </a:xfrm>
              <a:prstGeom prst="roundRect">
                <a:avLst/>
              </a:prstGeom>
              <a:noFill/>
              <a:ln w="76200">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latin typeface="Courier" pitchFamily="2" charset="0"/>
                </a:endParaRPr>
              </a:p>
            </p:txBody>
          </p:sp>
          <p:pic>
            <p:nvPicPr>
              <p:cNvPr id="15" name="Graphic 14" descr="Database">
                <a:extLst>
                  <a:ext uri="{FF2B5EF4-FFF2-40B4-BE49-F238E27FC236}">
                    <a16:creationId xmlns:a16="http://schemas.microsoft.com/office/drawing/2014/main" id="{0E46BD30-E572-0A41-8F8B-63D2BF6A67F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38753" y="4873924"/>
                <a:ext cx="1479431" cy="1479431"/>
              </a:xfrm>
              <a:prstGeom prst="rect">
                <a:avLst/>
              </a:prstGeom>
            </p:spPr>
          </p:pic>
        </p:grpSp>
        <p:sp>
          <p:nvSpPr>
            <p:cNvPr id="20" name="TextBox 19">
              <a:extLst>
                <a:ext uri="{FF2B5EF4-FFF2-40B4-BE49-F238E27FC236}">
                  <a16:creationId xmlns:a16="http://schemas.microsoft.com/office/drawing/2014/main" id="{6ADC69D6-2CC9-0F4D-A8FC-98265AB64E9B}"/>
                </a:ext>
              </a:extLst>
            </p:cNvPr>
            <p:cNvSpPr txBox="1"/>
            <p:nvPr/>
          </p:nvSpPr>
          <p:spPr>
            <a:xfrm>
              <a:off x="3832834" y="6462789"/>
              <a:ext cx="1912703" cy="584775"/>
            </a:xfrm>
            <a:prstGeom prst="rect">
              <a:avLst/>
            </a:prstGeom>
            <a:noFill/>
          </p:spPr>
          <p:txBody>
            <a:bodyPr wrap="none" rtlCol="0">
              <a:spAutoFit/>
            </a:bodyPr>
            <a:lstStyle/>
            <a:p>
              <a:r>
                <a:rPr lang="en-US" sz="3200" dirty="0">
                  <a:solidFill>
                    <a:srgbClr val="003470"/>
                  </a:solidFill>
                  <a:latin typeface="Courier" pitchFamily="2" charset="0"/>
                </a:rPr>
                <a:t>storage</a:t>
              </a:r>
            </a:p>
          </p:txBody>
        </p:sp>
      </p:grpSp>
      <p:grpSp>
        <p:nvGrpSpPr>
          <p:cNvPr id="45" name="Group 44">
            <a:extLst>
              <a:ext uri="{FF2B5EF4-FFF2-40B4-BE49-F238E27FC236}">
                <a16:creationId xmlns:a16="http://schemas.microsoft.com/office/drawing/2014/main" id="{683D5860-39AE-3244-BADB-97D2ECCD1C7B}"/>
              </a:ext>
            </a:extLst>
          </p:cNvPr>
          <p:cNvGrpSpPr/>
          <p:nvPr/>
        </p:nvGrpSpPr>
        <p:grpSpPr>
          <a:xfrm>
            <a:off x="6251792" y="498570"/>
            <a:ext cx="2653290" cy="3251285"/>
            <a:chOff x="3245355" y="1219008"/>
            <a:chExt cx="2653290" cy="3251285"/>
          </a:xfrm>
        </p:grpSpPr>
        <p:grpSp>
          <p:nvGrpSpPr>
            <p:cNvPr id="27" name="Group 26">
              <a:extLst>
                <a:ext uri="{FF2B5EF4-FFF2-40B4-BE49-F238E27FC236}">
                  <a16:creationId xmlns:a16="http://schemas.microsoft.com/office/drawing/2014/main" id="{9DFEE95C-0E59-DD4A-8695-D7FAE2FD15CB}"/>
                </a:ext>
              </a:extLst>
            </p:cNvPr>
            <p:cNvGrpSpPr/>
            <p:nvPr/>
          </p:nvGrpSpPr>
          <p:grpSpPr>
            <a:xfrm>
              <a:off x="3245355" y="1219008"/>
              <a:ext cx="2653290" cy="2256361"/>
              <a:chOff x="3651783" y="925707"/>
              <a:chExt cx="2653290" cy="2256361"/>
            </a:xfrm>
          </p:grpSpPr>
          <p:grpSp>
            <p:nvGrpSpPr>
              <p:cNvPr id="26" name="Group 25">
                <a:extLst>
                  <a:ext uri="{FF2B5EF4-FFF2-40B4-BE49-F238E27FC236}">
                    <a16:creationId xmlns:a16="http://schemas.microsoft.com/office/drawing/2014/main" id="{0B6C1483-BD94-ED46-A766-EE5084DA0608}"/>
                  </a:ext>
                </a:extLst>
              </p:cNvPr>
              <p:cNvGrpSpPr/>
              <p:nvPr/>
            </p:nvGrpSpPr>
            <p:grpSpPr>
              <a:xfrm>
                <a:off x="4112552" y="1450316"/>
                <a:ext cx="1731752" cy="1731752"/>
                <a:chOff x="3712592" y="1450316"/>
                <a:chExt cx="1731752" cy="1731752"/>
              </a:xfrm>
            </p:grpSpPr>
            <p:sp>
              <p:nvSpPr>
                <p:cNvPr id="5" name="Rounded Rectangle 4">
                  <a:extLst>
                    <a:ext uri="{FF2B5EF4-FFF2-40B4-BE49-F238E27FC236}">
                      <a16:creationId xmlns:a16="http://schemas.microsoft.com/office/drawing/2014/main" id="{686DE75E-C0E9-BE4C-ABCA-712417AF5E4E}"/>
                    </a:ext>
                  </a:extLst>
                </p:cNvPr>
                <p:cNvSpPr/>
                <p:nvPr/>
              </p:nvSpPr>
              <p:spPr>
                <a:xfrm>
                  <a:off x="3748177" y="1492370"/>
                  <a:ext cx="1647645" cy="1647645"/>
                </a:xfrm>
                <a:prstGeom prst="roundRect">
                  <a:avLst/>
                </a:prstGeom>
                <a:noFill/>
                <a:ln w="76200">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latin typeface="Courier" pitchFamily="2" charset="0"/>
                  </a:endParaRPr>
                </a:p>
              </p:txBody>
            </p:sp>
            <p:pic>
              <p:nvPicPr>
                <p:cNvPr id="17" name="Graphic 16" descr="Gears">
                  <a:extLst>
                    <a:ext uri="{FF2B5EF4-FFF2-40B4-BE49-F238E27FC236}">
                      <a16:creationId xmlns:a16="http://schemas.microsoft.com/office/drawing/2014/main" id="{4B85C57D-F104-1847-9EDB-3EFEEF38202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712592" y="1450316"/>
                  <a:ext cx="1731752" cy="1731752"/>
                </a:xfrm>
                <a:prstGeom prst="rect">
                  <a:avLst/>
                </a:prstGeom>
              </p:spPr>
            </p:pic>
          </p:grpSp>
          <p:sp>
            <p:nvSpPr>
              <p:cNvPr id="19" name="TextBox 18">
                <a:extLst>
                  <a:ext uri="{FF2B5EF4-FFF2-40B4-BE49-F238E27FC236}">
                    <a16:creationId xmlns:a16="http://schemas.microsoft.com/office/drawing/2014/main" id="{1C947785-291C-B848-995E-276F894B9A77}"/>
                  </a:ext>
                </a:extLst>
              </p:cNvPr>
              <p:cNvSpPr txBox="1"/>
              <p:nvPr/>
            </p:nvSpPr>
            <p:spPr>
              <a:xfrm>
                <a:off x="3651783" y="925707"/>
                <a:ext cx="2653290" cy="584775"/>
              </a:xfrm>
              <a:prstGeom prst="rect">
                <a:avLst/>
              </a:prstGeom>
              <a:noFill/>
            </p:spPr>
            <p:txBody>
              <a:bodyPr wrap="none" rtlCol="0">
                <a:spAutoFit/>
              </a:bodyPr>
              <a:lstStyle/>
              <a:p>
                <a:r>
                  <a:rPr lang="en-US" sz="3200" dirty="0">
                    <a:solidFill>
                      <a:srgbClr val="003470"/>
                    </a:solidFill>
                    <a:latin typeface="Courier" pitchFamily="2" charset="0"/>
                  </a:rPr>
                  <a:t>processing</a:t>
                </a:r>
              </a:p>
            </p:txBody>
          </p:sp>
        </p:grpSp>
        <p:sp>
          <p:nvSpPr>
            <p:cNvPr id="33" name="Right Arrow 32">
              <a:extLst>
                <a:ext uri="{FF2B5EF4-FFF2-40B4-BE49-F238E27FC236}">
                  <a16:creationId xmlns:a16="http://schemas.microsoft.com/office/drawing/2014/main" id="{D87FC30F-C56B-594C-B21C-4B5F0D19D701}"/>
                </a:ext>
              </a:extLst>
            </p:cNvPr>
            <p:cNvSpPr/>
            <p:nvPr/>
          </p:nvSpPr>
          <p:spPr>
            <a:xfrm rot="5400000">
              <a:off x="3765199" y="3803042"/>
              <a:ext cx="996354" cy="231004"/>
            </a:xfrm>
            <a:prstGeom prst="rightArrow">
              <a:avLst>
                <a:gd name="adj1" fmla="val 60811"/>
                <a:gd name="adj2" fmla="val 94796"/>
              </a:avLst>
            </a:prstGeom>
            <a:solidFill>
              <a:srgbClr val="003470"/>
            </a:solidFill>
            <a:ln cap="rnd">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latin typeface="Courier" pitchFamily="2" charset="0"/>
              </a:endParaRPr>
            </a:p>
          </p:txBody>
        </p:sp>
        <p:sp>
          <p:nvSpPr>
            <p:cNvPr id="34" name="Right Arrow 33">
              <a:extLst>
                <a:ext uri="{FF2B5EF4-FFF2-40B4-BE49-F238E27FC236}">
                  <a16:creationId xmlns:a16="http://schemas.microsoft.com/office/drawing/2014/main" id="{8812E320-3C13-C742-8465-9A9CB4D106D4}"/>
                </a:ext>
              </a:extLst>
            </p:cNvPr>
            <p:cNvSpPr/>
            <p:nvPr/>
          </p:nvSpPr>
          <p:spPr>
            <a:xfrm rot="16200000">
              <a:off x="4364263" y="3856614"/>
              <a:ext cx="996354" cy="231004"/>
            </a:xfrm>
            <a:prstGeom prst="rightArrow">
              <a:avLst>
                <a:gd name="adj1" fmla="val 60811"/>
                <a:gd name="adj2" fmla="val 94796"/>
              </a:avLst>
            </a:prstGeom>
            <a:solidFill>
              <a:srgbClr val="003470"/>
            </a:solidFill>
            <a:ln cap="rnd">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latin typeface="Courier" pitchFamily="2" charset="0"/>
              </a:endParaRPr>
            </a:p>
          </p:txBody>
        </p:sp>
      </p:grpSp>
      <p:grpSp>
        <p:nvGrpSpPr>
          <p:cNvPr id="44" name="Group 43">
            <a:extLst>
              <a:ext uri="{FF2B5EF4-FFF2-40B4-BE49-F238E27FC236}">
                <a16:creationId xmlns:a16="http://schemas.microsoft.com/office/drawing/2014/main" id="{3DE8B57B-C8F6-2949-ABF0-42E47FAEBEB2}"/>
              </a:ext>
            </a:extLst>
          </p:cNvPr>
          <p:cNvGrpSpPr/>
          <p:nvPr/>
        </p:nvGrpSpPr>
        <p:grpSpPr>
          <a:xfrm>
            <a:off x="9719543" y="2419576"/>
            <a:ext cx="1983496" cy="2167721"/>
            <a:chOff x="6713106" y="3140014"/>
            <a:chExt cx="1983496" cy="2167721"/>
          </a:xfrm>
        </p:grpSpPr>
        <p:grpSp>
          <p:nvGrpSpPr>
            <p:cNvPr id="24" name="Group 23">
              <a:extLst>
                <a:ext uri="{FF2B5EF4-FFF2-40B4-BE49-F238E27FC236}">
                  <a16:creationId xmlns:a16="http://schemas.microsoft.com/office/drawing/2014/main" id="{5C47E027-7CA1-A649-BD8E-9F96D2D6ACF9}"/>
                </a:ext>
              </a:extLst>
            </p:cNvPr>
            <p:cNvGrpSpPr/>
            <p:nvPr/>
          </p:nvGrpSpPr>
          <p:grpSpPr>
            <a:xfrm>
              <a:off x="6713106" y="3140014"/>
              <a:ext cx="1665841" cy="2167721"/>
              <a:chOff x="7230696" y="3140014"/>
              <a:chExt cx="1665841" cy="2167721"/>
            </a:xfrm>
          </p:grpSpPr>
          <p:sp>
            <p:nvSpPr>
              <p:cNvPr id="7" name="Rounded Rectangle 6">
                <a:extLst>
                  <a:ext uri="{FF2B5EF4-FFF2-40B4-BE49-F238E27FC236}">
                    <a16:creationId xmlns:a16="http://schemas.microsoft.com/office/drawing/2014/main" id="{07DF495A-12CB-BB41-82E0-DCFE4C470918}"/>
                  </a:ext>
                </a:extLst>
              </p:cNvPr>
              <p:cNvSpPr/>
              <p:nvPr/>
            </p:nvSpPr>
            <p:spPr>
              <a:xfrm>
                <a:off x="7239794" y="3140014"/>
                <a:ext cx="1647645" cy="1647645"/>
              </a:xfrm>
              <a:prstGeom prst="roundRect">
                <a:avLst/>
              </a:prstGeom>
              <a:noFill/>
              <a:ln w="76200">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latin typeface="Courier" pitchFamily="2" charset="0"/>
                </a:endParaRPr>
              </a:p>
            </p:txBody>
          </p:sp>
          <p:sp>
            <p:nvSpPr>
              <p:cNvPr id="21" name="TextBox 20">
                <a:extLst>
                  <a:ext uri="{FF2B5EF4-FFF2-40B4-BE49-F238E27FC236}">
                    <a16:creationId xmlns:a16="http://schemas.microsoft.com/office/drawing/2014/main" id="{F4DA0E7A-1A25-C74C-AB7C-E224646A3F1B}"/>
                  </a:ext>
                </a:extLst>
              </p:cNvPr>
              <p:cNvSpPr txBox="1"/>
              <p:nvPr/>
            </p:nvSpPr>
            <p:spPr>
              <a:xfrm>
                <a:off x="7230696" y="4722960"/>
                <a:ext cx="1665841" cy="584775"/>
              </a:xfrm>
              <a:prstGeom prst="rect">
                <a:avLst/>
              </a:prstGeom>
              <a:noFill/>
            </p:spPr>
            <p:txBody>
              <a:bodyPr wrap="none" rtlCol="0">
                <a:spAutoFit/>
              </a:bodyPr>
              <a:lstStyle/>
              <a:p>
                <a:r>
                  <a:rPr lang="en-US" sz="3200" dirty="0">
                    <a:solidFill>
                      <a:srgbClr val="003470"/>
                    </a:solidFill>
                    <a:latin typeface="Courier" pitchFamily="2" charset="0"/>
                  </a:rPr>
                  <a:t>output</a:t>
                </a:r>
              </a:p>
            </p:txBody>
          </p:sp>
        </p:grpSp>
        <p:sp>
          <p:nvSpPr>
            <p:cNvPr id="37" name="Right Arrow 36">
              <a:extLst>
                <a:ext uri="{FF2B5EF4-FFF2-40B4-BE49-F238E27FC236}">
                  <a16:creationId xmlns:a16="http://schemas.microsoft.com/office/drawing/2014/main" id="{ABA9A627-BB4E-A946-8EFC-76C86C60E749}"/>
                </a:ext>
              </a:extLst>
            </p:cNvPr>
            <p:cNvSpPr/>
            <p:nvPr/>
          </p:nvSpPr>
          <p:spPr>
            <a:xfrm>
              <a:off x="6742906" y="3388394"/>
              <a:ext cx="1953696" cy="1167441"/>
            </a:xfrm>
            <a:prstGeom prst="rightArrow">
              <a:avLst>
                <a:gd name="adj1" fmla="val 60811"/>
                <a:gd name="adj2" fmla="val 53129"/>
              </a:avLst>
            </a:prstGeom>
            <a:solidFill>
              <a:srgbClr val="003470"/>
            </a:solidFill>
            <a:ln cap="rnd">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latin typeface="Courier" pitchFamily="2" charset="0"/>
              </a:endParaRPr>
            </a:p>
          </p:txBody>
        </p:sp>
      </p:grpSp>
    </p:spTree>
    <p:extLst>
      <p:ext uri="{BB962C8B-B14F-4D97-AF65-F5344CB8AC3E}">
        <p14:creationId xmlns:p14="http://schemas.microsoft.com/office/powerpoint/2010/main" val="3119051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3531C8-488F-C74E-8F30-394ECDFFA903}"/>
              </a:ext>
            </a:extLst>
          </p:cNvPr>
          <p:cNvSpPr>
            <a:spLocks noGrp="1"/>
          </p:cNvSpPr>
          <p:nvPr>
            <p:ph type="title"/>
          </p:nvPr>
        </p:nvSpPr>
        <p:spPr/>
        <p:txBody>
          <a:bodyPr/>
          <a:lstStyle/>
          <a:p>
            <a:r>
              <a:rPr lang="en-US" dirty="0"/>
              <a:t>Then and now</a:t>
            </a:r>
          </a:p>
        </p:txBody>
      </p:sp>
      <p:pic>
        <p:nvPicPr>
          <p:cNvPr id="4" name="Picture 3">
            <a:extLst>
              <a:ext uri="{FF2B5EF4-FFF2-40B4-BE49-F238E27FC236}">
                <a16:creationId xmlns:a16="http://schemas.microsoft.com/office/drawing/2014/main" id="{CA9BFCFE-7A88-6543-9DC3-BA8D90CB1F88}"/>
              </a:ext>
            </a:extLst>
          </p:cNvPr>
          <p:cNvPicPr>
            <a:picLocks noChangeAspect="1"/>
          </p:cNvPicPr>
          <p:nvPr/>
        </p:nvPicPr>
        <p:blipFill>
          <a:blip r:embed="rId3"/>
          <a:stretch>
            <a:fillRect/>
          </a:stretch>
        </p:blipFill>
        <p:spPr>
          <a:xfrm>
            <a:off x="3532910" y="1674380"/>
            <a:ext cx="4370141" cy="3641785"/>
          </a:xfrm>
          <a:prstGeom prst="rect">
            <a:avLst/>
          </a:prstGeom>
          <a:ln>
            <a:solidFill>
              <a:srgbClr val="003470"/>
            </a:solidFill>
          </a:ln>
        </p:spPr>
      </p:pic>
      <p:pic>
        <p:nvPicPr>
          <p:cNvPr id="5" name="Picture 4">
            <a:extLst>
              <a:ext uri="{FF2B5EF4-FFF2-40B4-BE49-F238E27FC236}">
                <a16:creationId xmlns:a16="http://schemas.microsoft.com/office/drawing/2014/main" id="{A746625B-482C-EE44-BBAE-7EB6C0C1FB2E}"/>
              </a:ext>
            </a:extLst>
          </p:cNvPr>
          <p:cNvPicPr>
            <a:picLocks noChangeAspect="1"/>
          </p:cNvPicPr>
          <p:nvPr/>
        </p:nvPicPr>
        <p:blipFill rotWithShape="1">
          <a:blip r:embed="rId4"/>
          <a:srcRect r="15844"/>
          <a:stretch/>
        </p:blipFill>
        <p:spPr>
          <a:xfrm>
            <a:off x="7647709" y="1674379"/>
            <a:ext cx="4114800" cy="3657600"/>
          </a:xfrm>
          <a:prstGeom prst="rect">
            <a:avLst/>
          </a:prstGeom>
          <a:ln>
            <a:solidFill>
              <a:srgbClr val="003470"/>
            </a:solidFill>
          </a:ln>
        </p:spPr>
      </p:pic>
      <p:sp>
        <p:nvSpPr>
          <p:cNvPr id="6" name="TextBox 5">
            <a:extLst>
              <a:ext uri="{FF2B5EF4-FFF2-40B4-BE49-F238E27FC236}">
                <a16:creationId xmlns:a16="http://schemas.microsoft.com/office/drawing/2014/main" id="{480CC301-014A-2744-BF5A-4900D5903424}"/>
              </a:ext>
            </a:extLst>
          </p:cNvPr>
          <p:cNvSpPr txBox="1"/>
          <p:nvPr/>
        </p:nvSpPr>
        <p:spPr>
          <a:xfrm>
            <a:off x="4625745" y="5355688"/>
            <a:ext cx="1914307" cy="369332"/>
          </a:xfrm>
          <a:prstGeom prst="rect">
            <a:avLst/>
          </a:prstGeom>
          <a:noFill/>
        </p:spPr>
        <p:txBody>
          <a:bodyPr wrap="none" rtlCol="0">
            <a:spAutoFit/>
          </a:bodyPr>
          <a:lstStyle/>
          <a:p>
            <a:r>
              <a:rPr lang="en-US" dirty="0"/>
              <a:t>Early 19th century</a:t>
            </a:r>
          </a:p>
        </p:txBody>
      </p:sp>
    </p:spTree>
    <p:extLst>
      <p:ext uri="{BB962C8B-B14F-4D97-AF65-F5344CB8AC3E}">
        <p14:creationId xmlns:p14="http://schemas.microsoft.com/office/powerpoint/2010/main" val="35092023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5F54E-AF11-7145-BAEC-F564B97B6028}"/>
              </a:ext>
            </a:extLst>
          </p:cNvPr>
          <p:cNvSpPr>
            <a:spLocks noGrp="1"/>
          </p:cNvSpPr>
          <p:nvPr>
            <p:ph type="title"/>
          </p:nvPr>
        </p:nvSpPr>
        <p:spPr/>
        <p:txBody>
          <a:bodyPr/>
          <a:lstStyle/>
          <a:p>
            <a:r>
              <a:rPr lang="en-US" dirty="0"/>
              <a:t>Input</a:t>
            </a:r>
          </a:p>
        </p:txBody>
      </p:sp>
      <p:grpSp>
        <p:nvGrpSpPr>
          <p:cNvPr id="25" name="Group 24">
            <a:extLst>
              <a:ext uri="{FF2B5EF4-FFF2-40B4-BE49-F238E27FC236}">
                <a16:creationId xmlns:a16="http://schemas.microsoft.com/office/drawing/2014/main" id="{5B5CD0DD-F315-6440-9D15-C36D7B4D818A}"/>
              </a:ext>
            </a:extLst>
          </p:cNvPr>
          <p:cNvGrpSpPr/>
          <p:nvPr/>
        </p:nvGrpSpPr>
        <p:grpSpPr>
          <a:xfrm>
            <a:off x="3658372" y="2613487"/>
            <a:ext cx="1953696" cy="2184973"/>
            <a:chOff x="535487" y="3140015"/>
            <a:chExt cx="1953696" cy="2184973"/>
          </a:xfrm>
          <a:effectLst>
            <a:glow rad="101600">
              <a:srgbClr val="FFC000">
                <a:alpha val="60000"/>
              </a:srgbClr>
            </a:glow>
          </a:effectLst>
        </p:grpSpPr>
        <p:grpSp>
          <p:nvGrpSpPr>
            <p:cNvPr id="22" name="Group 21">
              <a:extLst>
                <a:ext uri="{FF2B5EF4-FFF2-40B4-BE49-F238E27FC236}">
                  <a16:creationId xmlns:a16="http://schemas.microsoft.com/office/drawing/2014/main" id="{F0F76EEE-E879-CA4D-9408-294DA32675D4}"/>
                </a:ext>
              </a:extLst>
            </p:cNvPr>
            <p:cNvGrpSpPr/>
            <p:nvPr/>
          </p:nvGrpSpPr>
          <p:grpSpPr>
            <a:xfrm>
              <a:off x="535487" y="3140015"/>
              <a:ext cx="1953696" cy="1647645"/>
              <a:chOff x="457200" y="3140015"/>
              <a:chExt cx="1953696" cy="1647645"/>
            </a:xfrm>
          </p:grpSpPr>
          <p:sp>
            <p:nvSpPr>
              <p:cNvPr id="4" name="Rounded Rectangle 3">
                <a:extLst>
                  <a:ext uri="{FF2B5EF4-FFF2-40B4-BE49-F238E27FC236}">
                    <a16:creationId xmlns:a16="http://schemas.microsoft.com/office/drawing/2014/main" id="{E98AC2FF-664E-104A-AD39-3FB5CCECBAB0}"/>
                  </a:ext>
                </a:extLst>
              </p:cNvPr>
              <p:cNvSpPr/>
              <p:nvPr/>
            </p:nvSpPr>
            <p:spPr>
              <a:xfrm>
                <a:off x="457200" y="3140015"/>
                <a:ext cx="1647645" cy="1647645"/>
              </a:xfrm>
              <a:prstGeom prst="roundRect">
                <a:avLst/>
              </a:prstGeom>
              <a:noFill/>
              <a:ln w="76200">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latin typeface="Courier" pitchFamily="2" charset="0"/>
                </a:endParaRPr>
              </a:p>
            </p:txBody>
          </p:sp>
          <p:sp>
            <p:nvSpPr>
              <p:cNvPr id="8" name="Right Arrow 7">
                <a:extLst>
                  <a:ext uri="{FF2B5EF4-FFF2-40B4-BE49-F238E27FC236}">
                    <a16:creationId xmlns:a16="http://schemas.microsoft.com/office/drawing/2014/main" id="{59EEBEC2-F54E-EE40-AA45-059BA378B3D3}"/>
                  </a:ext>
                </a:extLst>
              </p:cNvPr>
              <p:cNvSpPr/>
              <p:nvPr/>
            </p:nvSpPr>
            <p:spPr>
              <a:xfrm>
                <a:off x="457200" y="3380117"/>
                <a:ext cx="1953696" cy="1167441"/>
              </a:xfrm>
              <a:prstGeom prst="rightArrow">
                <a:avLst>
                  <a:gd name="adj1" fmla="val 60811"/>
                  <a:gd name="adj2" fmla="val 53129"/>
                </a:avLst>
              </a:prstGeom>
              <a:solidFill>
                <a:srgbClr val="003470"/>
              </a:solidFill>
              <a:ln cap="rnd">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latin typeface="Courier" pitchFamily="2" charset="0"/>
                </a:endParaRPr>
              </a:p>
            </p:txBody>
          </p:sp>
        </p:grpSp>
        <p:sp>
          <p:nvSpPr>
            <p:cNvPr id="18" name="TextBox 17">
              <a:extLst>
                <a:ext uri="{FF2B5EF4-FFF2-40B4-BE49-F238E27FC236}">
                  <a16:creationId xmlns:a16="http://schemas.microsoft.com/office/drawing/2014/main" id="{11EF1CB7-93DD-6844-8320-F27DD68AF831}"/>
                </a:ext>
              </a:extLst>
            </p:cNvPr>
            <p:cNvSpPr txBox="1"/>
            <p:nvPr/>
          </p:nvSpPr>
          <p:spPr>
            <a:xfrm>
              <a:off x="649820" y="4740213"/>
              <a:ext cx="1418978" cy="584775"/>
            </a:xfrm>
            <a:prstGeom prst="rect">
              <a:avLst/>
            </a:prstGeom>
            <a:noFill/>
          </p:spPr>
          <p:txBody>
            <a:bodyPr wrap="none" rtlCol="0">
              <a:spAutoFit/>
            </a:bodyPr>
            <a:lstStyle/>
            <a:p>
              <a:r>
                <a:rPr lang="en-US" sz="3200" dirty="0">
                  <a:solidFill>
                    <a:srgbClr val="003470"/>
                  </a:solidFill>
                  <a:latin typeface="Courier" pitchFamily="2" charset="0"/>
                </a:rPr>
                <a:t>input</a:t>
              </a:r>
            </a:p>
          </p:txBody>
        </p:sp>
      </p:grpSp>
      <p:grpSp>
        <p:nvGrpSpPr>
          <p:cNvPr id="29" name="Group 28">
            <a:extLst>
              <a:ext uri="{FF2B5EF4-FFF2-40B4-BE49-F238E27FC236}">
                <a16:creationId xmlns:a16="http://schemas.microsoft.com/office/drawing/2014/main" id="{3ACDD8FE-8DF9-364C-B491-97DB7BE7B538}"/>
              </a:ext>
            </a:extLst>
          </p:cNvPr>
          <p:cNvGrpSpPr/>
          <p:nvPr/>
        </p:nvGrpSpPr>
        <p:grpSpPr>
          <a:xfrm>
            <a:off x="6617764" y="3933324"/>
            <a:ext cx="1912703" cy="2259904"/>
            <a:chOff x="3832834" y="4787660"/>
            <a:chExt cx="1912703" cy="2259904"/>
          </a:xfrm>
        </p:grpSpPr>
        <p:grpSp>
          <p:nvGrpSpPr>
            <p:cNvPr id="28" name="Group 27">
              <a:extLst>
                <a:ext uri="{FF2B5EF4-FFF2-40B4-BE49-F238E27FC236}">
                  <a16:creationId xmlns:a16="http://schemas.microsoft.com/office/drawing/2014/main" id="{E331866E-98A3-F540-A478-2D0FC76E0FF1}"/>
                </a:ext>
              </a:extLst>
            </p:cNvPr>
            <p:cNvGrpSpPr/>
            <p:nvPr/>
          </p:nvGrpSpPr>
          <p:grpSpPr>
            <a:xfrm>
              <a:off x="3965363" y="4787660"/>
              <a:ext cx="1647645" cy="1647645"/>
              <a:chOff x="3748176" y="4787660"/>
              <a:chExt cx="1647645" cy="1647645"/>
            </a:xfrm>
          </p:grpSpPr>
          <p:sp>
            <p:nvSpPr>
              <p:cNvPr id="6" name="Rounded Rectangle 5">
                <a:extLst>
                  <a:ext uri="{FF2B5EF4-FFF2-40B4-BE49-F238E27FC236}">
                    <a16:creationId xmlns:a16="http://schemas.microsoft.com/office/drawing/2014/main" id="{5C71CBE3-205E-3C48-889A-6A808691F81A}"/>
                  </a:ext>
                </a:extLst>
              </p:cNvPr>
              <p:cNvSpPr/>
              <p:nvPr/>
            </p:nvSpPr>
            <p:spPr>
              <a:xfrm>
                <a:off x="3748176" y="4787660"/>
                <a:ext cx="1647645" cy="1647645"/>
              </a:xfrm>
              <a:prstGeom prst="roundRect">
                <a:avLst/>
              </a:prstGeom>
              <a:noFill/>
              <a:ln w="76200">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latin typeface="Courier" pitchFamily="2" charset="0"/>
                </a:endParaRPr>
              </a:p>
            </p:txBody>
          </p:sp>
          <p:pic>
            <p:nvPicPr>
              <p:cNvPr id="15" name="Graphic 14" descr="Database">
                <a:extLst>
                  <a:ext uri="{FF2B5EF4-FFF2-40B4-BE49-F238E27FC236}">
                    <a16:creationId xmlns:a16="http://schemas.microsoft.com/office/drawing/2014/main" id="{0E46BD30-E572-0A41-8F8B-63D2BF6A67F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38753" y="4873924"/>
                <a:ext cx="1479431" cy="1479431"/>
              </a:xfrm>
              <a:prstGeom prst="rect">
                <a:avLst/>
              </a:prstGeom>
            </p:spPr>
          </p:pic>
        </p:grpSp>
        <p:sp>
          <p:nvSpPr>
            <p:cNvPr id="20" name="TextBox 19">
              <a:extLst>
                <a:ext uri="{FF2B5EF4-FFF2-40B4-BE49-F238E27FC236}">
                  <a16:creationId xmlns:a16="http://schemas.microsoft.com/office/drawing/2014/main" id="{6ADC69D6-2CC9-0F4D-A8FC-98265AB64E9B}"/>
                </a:ext>
              </a:extLst>
            </p:cNvPr>
            <p:cNvSpPr txBox="1"/>
            <p:nvPr/>
          </p:nvSpPr>
          <p:spPr>
            <a:xfrm>
              <a:off x="3832834" y="6462789"/>
              <a:ext cx="1912703" cy="584775"/>
            </a:xfrm>
            <a:prstGeom prst="rect">
              <a:avLst/>
            </a:prstGeom>
            <a:noFill/>
          </p:spPr>
          <p:txBody>
            <a:bodyPr wrap="none" rtlCol="0">
              <a:spAutoFit/>
            </a:bodyPr>
            <a:lstStyle/>
            <a:p>
              <a:r>
                <a:rPr lang="en-US" sz="3200" dirty="0">
                  <a:solidFill>
                    <a:srgbClr val="003470"/>
                  </a:solidFill>
                  <a:latin typeface="Courier" pitchFamily="2" charset="0"/>
                </a:rPr>
                <a:t>storage</a:t>
              </a:r>
            </a:p>
          </p:txBody>
        </p:sp>
      </p:grpSp>
      <p:grpSp>
        <p:nvGrpSpPr>
          <p:cNvPr id="45" name="Group 44">
            <a:extLst>
              <a:ext uri="{FF2B5EF4-FFF2-40B4-BE49-F238E27FC236}">
                <a16:creationId xmlns:a16="http://schemas.microsoft.com/office/drawing/2014/main" id="{683D5860-39AE-3244-BADB-97D2ECCD1C7B}"/>
              </a:ext>
            </a:extLst>
          </p:cNvPr>
          <p:cNvGrpSpPr/>
          <p:nvPr/>
        </p:nvGrpSpPr>
        <p:grpSpPr>
          <a:xfrm>
            <a:off x="6247469" y="692480"/>
            <a:ext cx="2653290" cy="3251285"/>
            <a:chOff x="3245355" y="1219008"/>
            <a:chExt cx="2653290" cy="3251285"/>
          </a:xfrm>
        </p:grpSpPr>
        <p:grpSp>
          <p:nvGrpSpPr>
            <p:cNvPr id="27" name="Group 26">
              <a:extLst>
                <a:ext uri="{FF2B5EF4-FFF2-40B4-BE49-F238E27FC236}">
                  <a16:creationId xmlns:a16="http://schemas.microsoft.com/office/drawing/2014/main" id="{9DFEE95C-0E59-DD4A-8695-D7FAE2FD15CB}"/>
                </a:ext>
              </a:extLst>
            </p:cNvPr>
            <p:cNvGrpSpPr/>
            <p:nvPr/>
          </p:nvGrpSpPr>
          <p:grpSpPr>
            <a:xfrm>
              <a:off x="3245355" y="1219008"/>
              <a:ext cx="2653290" cy="2256361"/>
              <a:chOff x="3651783" y="925707"/>
              <a:chExt cx="2653290" cy="2256361"/>
            </a:xfrm>
          </p:grpSpPr>
          <p:grpSp>
            <p:nvGrpSpPr>
              <p:cNvPr id="26" name="Group 25">
                <a:extLst>
                  <a:ext uri="{FF2B5EF4-FFF2-40B4-BE49-F238E27FC236}">
                    <a16:creationId xmlns:a16="http://schemas.microsoft.com/office/drawing/2014/main" id="{0B6C1483-BD94-ED46-A766-EE5084DA0608}"/>
                  </a:ext>
                </a:extLst>
              </p:cNvPr>
              <p:cNvGrpSpPr/>
              <p:nvPr/>
            </p:nvGrpSpPr>
            <p:grpSpPr>
              <a:xfrm>
                <a:off x="4112552" y="1450316"/>
                <a:ext cx="1731752" cy="1731752"/>
                <a:chOff x="3712592" y="1450316"/>
                <a:chExt cx="1731752" cy="1731752"/>
              </a:xfrm>
            </p:grpSpPr>
            <p:sp>
              <p:nvSpPr>
                <p:cNvPr id="5" name="Rounded Rectangle 4">
                  <a:extLst>
                    <a:ext uri="{FF2B5EF4-FFF2-40B4-BE49-F238E27FC236}">
                      <a16:creationId xmlns:a16="http://schemas.microsoft.com/office/drawing/2014/main" id="{686DE75E-C0E9-BE4C-ABCA-712417AF5E4E}"/>
                    </a:ext>
                  </a:extLst>
                </p:cNvPr>
                <p:cNvSpPr/>
                <p:nvPr/>
              </p:nvSpPr>
              <p:spPr>
                <a:xfrm>
                  <a:off x="3748177" y="1492370"/>
                  <a:ext cx="1647645" cy="1647645"/>
                </a:xfrm>
                <a:prstGeom prst="roundRect">
                  <a:avLst/>
                </a:prstGeom>
                <a:noFill/>
                <a:ln w="76200">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latin typeface="Courier" pitchFamily="2" charset="0"/>
                  </a:endParaRPr>
                </a:p>
              </p:txBody>
            </p:sp>
            <p:pic>
              <p:nvPicPr>
                <p:cNvPr id="17" name="Graphic 16" descr="Gears">
                  <a:extLst>
                    <a:ext uri="{FF2B5EF4-FFF2-40B4-BE49-F238E27FC236}">
                      <a16:creationId xmlns:a16="http://schemas.microsoft.com/office/drawing/2014/main" id="{4B85C57D-F104-1847-9EDB-3EFEEF38202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712592" y="1450316"/>
                  <a:ext cx="1731752" cy="1731752"/>
                </a:xfrm>
                <a:prstGeom prst="rect">
                  <a:avLst/>
                </a:prstGeom>
              </p:spPr>
            </p:pic>
          </p:grpSp>
          <p:sp>
            <p:nvSpPr>
              <p:cNvPr id="19" name="TextBox 18">
                <a:extLst>
                  <a:ext uri="{FF2B5EF4-FFF2-40B4-BE49-F238E27FC236}">
                    <a16:creationId xmlns:a16="http://schemas.microsoft.com/office/drawing/2014/main" id="{1C947785-291C-B848-995E-276F894B9A77}"/>
                  </a:ext>
                </a:extLst>
              </p:cNvPr>
              <p:cNvSpPr txBox="1"/>
              <p:nvPr/>
            </p:nvSpPr>
            <p:spPr>
              <a:xfrm>
                <a:off x="3651783" y="925707"/>
                <a:ext cx="2653290" cy="584775"/>
              </a:xfrm>
              <a:prstGeom prst="rect">
                <a:avLst/>
              </a:prstGeom>
              <a:noFill/>
            </p:spPr>
            <p:txBody>
              <a:bodyPr wrap="none" rtlCol="0">
                <a:spAutoFit/>
              </a:bodyPr>
              <a:lstStyle/>
              <a:p>
                <a:r>
                  <a:rPr lang="en-US" sz="3200" dirty="0">
                    <a:solidFill>
                      <a:srgbClr val="003470"/>
                    </a:solidFill>
                    <a:latin typeface="Courier" pitchFamily="2" charset="0"/>
                  </a:rPr>
                  <a:t>processing</a:t>
                </a:r>
              </a:p>
            </p:txBody>
          </p:sp>
        </p:grpSp>
        <p:sp>
          <p:nvSpPr>
            <p:cNvPr id="33" name="Right Arrow 32">
              <a:extLst>
                <a:ext uri="{FF2B5EF4-FFF2-40B4-BE49-F238E27FC236}">
                  <a16:creationId xmlns:a16="http://schemas.microsoft.com/office/drawing/2014/main" id="{D87FC30F-C56B-594C-B21C-4B5F0D19D701}"/>
                </a:ext>
              </a:extLst>
            </p:cNvPr>
            <p:cNvSpPr/>
            <p:nvPr/>
          </p:nvSpPr>
          <p:spPr>
            <a:xfrm rot="5400000">
              <a:off x="3765199" y="3803042"/>
              <a:ext cx="996354" cy="231004"/>
            </a:xfrm>
            <a:prstGeom prst="rightArrow">
              <a:avLst>
                <a:gd name="adj1" fmla="val 60811"/>
                <a:gd name="adj2" fmla="val 94796"/>
              </a:avLst>
            </a:prstGeom>
            <a:solidFill>
              <a:srgbClr val="003470"/>
            </a:solidFill>
            <a:ln cap="rnd">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latin typeface="Courier" pitchFamily="2" charset="0"/>
              </a:endParaRPr>
            </a:p>
          </p:txBody>
        </p:sp>
        <p:sp>
          <p:nvSpPr>
            <p:cNvPr id="34" name="Right Arrow 33">
              <a:extLst>
                <a:ext uri="{FF2B5EF4-FFF2-40B4-BE49-F238E27FC236}">
                  <a16:creationId xmlns:a16="http://schemas.microsoft.com/office/drawing/2014/main" id="{8812E320-3C13-C742-8465-9A9CB4D106D4}"/>
                </a:ext>
              </a:extLst>
            </p:cNvPr>
            <p:cNvSpPr/>
            <p:nvPr/>
          </p:nvSpPr>
          <p:spPr>
            <a:xfrm rot="16200000">
              <a:off x="4364263" y="3856614"/>
              <a:ext cx="996354" cy="231004"/>
            </a:xfrm>
            <a:prstGeom prst="rightArrow">
              <a:avLst>
                <a:gd name="adj1" fmla="val 60811"/>
                <a:gd name="adj2" fmla="val 94796"/>
              </a:avLst>
            </a:prstGeom>
            <a:solidFill>
              <a:srgbClr val="003470"/>
            </a:solidFill>
            <a:ln cap="rnd">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latin typeface="Courier" pitchFamily="2" charset="0"/>
              </a:endParaRPr>
            </a:p>
          </p:txBody>
        </p:sp>
      </p:grpSp>
      <p:grpSp>
        <p:nvGrpSpPr>
          <p:cNvPr id="44" name="Group 43">
            <a:extLst>
              <a:ext uri="{FF2B5EF4-FFF2-40B4-BE49-F238E27FC236}">
                <a16:creationId xmlns:a16="http://schemas.microsoft.com/office/drawing/2014/main" id="{3DE8B57B-C8F6-2949-ABF0-42E47FAEBEB2}"/>
              </a:ext>
            </a:extLst>
          </p:cNvPr>
          <p:cNvGrpSpPr/>
          <p:nvPr/>
        </p:nvGrpSpPr>
        <p:grpSpPr>
          <a:xfrm>
            <a:off x="9715220" y="2613486"/>
            <a:ext cx="1983496" cy="2167721"/>
            <a:chOff x="6713106" y="3140014"/>
            <a:chExt cx="1983496" cy="2167721"/>
          </a:xfrm>
        </p:grpSpPr>
        <p:grpSp>
          <p:nvGrpSpPr>
            <p:cNvPr id="24" name="Group 23">
              <a:extLst>
                <a:ext uri="{FF2B5EF4-FFF2-40B4-BE49-F238E27FC236}">
                  <a16:creationId xmlns:a16="http://schemas.microsoft.com/office/drawing/2014/main" id="{5C47E027-7CA1-A649-BD8E-9F96D2D6ACF9}"/>
                </a:ext>
              </a:extLst>
            </p:cNvPr>
            <p:cNvGrpSpPr/>
            <p:nvPr/>
          </p:nvGrpSpPr>
          <p:grpSpPr>
            <a:xfrm>
              <a:off x="6713106" y="3140014"/>
              <a:ext cx="1665841" cy="2167721"/>
              <a:chOff x="7230696" y="3140014"/>
              <a:chExt cx="1665841" cy="2167721"/>
            </a:xfrm>
          </p:grpSpPr>
          <p:sp>
            <p:nvSpPr>
              <p:cNvPr id="7" name="Rounded Rectangle 6">
                <a:extLst>
                  <a:ext uri="{FF2B5EF4-FFF2-40B4-BE49-F238E27FC236}">
                    <a16:creationId xmlns:a16="http://schemas.microsoft.com/office/drawing/2014/main" id="{07DF495A-12CB-BB41-82E0-DCFE4C470918}"/>
                  </a:ext>
                </a:extLst>
              </p:cNvPr>
              <p:cNvSpPr/>
              <p:nvPr/>
            </p:nvSpPr>
            <p:spPr>
              <a:xfrm>
                <a:off x="7239794" y="3140014"/>
                <a:ext cx="1647645" cy="1647645"/>
              </a:xfrm>
              <a:prstGeom prst="roundRect">
                <a:avLst/>
              </a:prstGeom>
              <a:noFill/>
              <a:ln w="76200">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latin typeface="Courier" pitchFamily="2" charset="0"/>
                </a:endParaRPr>
              </a:p>
            </p:txBody>
          </p:sp>
          <p:sp>
            <p:nvSpPr>
              <p:cNvPr id="21" name="TextBox 20">
                <a:extLst>
                  <a:ext uri="{FF2B5EF4-FFF2-40B4-BE49-F238E27FC236}">
                    <a16:creationId xmlns:a16="http://schemas.microsoft.com/office/drawing/2014/main" id="{F4DA0E7A-1A25-C74C-AB7C-E224646A3F1B}"/>
                  </a:ext>
                </a:extLst>
              </p:cNvPr>
              <p:cNvSpPr txBox="1"/>
              <p:nvPr/>
            </p:nvSpPr>
            <p:spPr>
              <a:xfrm>
                <a:off x="7230696" y="4722960"/>
                <a:ext cx="1665841" cy="584775"/>
              </a:xfrm>
              <a:prstGeom prst="rect">
                <a:avLst/>
              </a:prstGeom>
              <a:noFill/>
            </p:spPr>
            <p:txBody>
              <a:bodyPr wrap="none" rtlCol="0">
                <a:spAutoFit/>
              </a:bodyPr>
              <a:lstStyle/>
              <a:p>
                <a:r>
                  <a:rPr lang="en-US" sz="3200" dirty="0">
                    <a:solidFill>
                      <a:srgbClr val="003470"/>
                    </a:solidFill>
                    <a:latin typeface="Courier" pitchFamily="2" charset="0"/>
                  </a:rPr>
                  <a:t>output</a:t>
                </a:r>
              </a:p>
            </p:txBody>
          </p:sp>
        </p:grpSp>
        <p:sp>
          <p:nvSpPr>
            <p:cNvPr id="37" name="Right Arrow 36">
              <a:extLst>
                <a:ext uri="{FF2B5EF4-FFF2-40B4-BE49-F238E27FC236}">
                  <a16:creationId xmlns:a16="http://schemas.microsoft.com/office/drawing/2014/main" id="{ABA9A627-BB4E-A946-8EFC-76C86C60E749}"/>
                </a:ext>
              </a:extLst>
            </p:cNvPr>
            <p:cNvSpPr/>
            <p:nvPr/>
          </p:nvSpPr>
          <p:spPr>
            <a:xfrm>
              <a:off x="6742906" y="3388394"/>
              <a:ext cx="1953696" cy="1167441"/>
            </a:xfrm>
            <a:prstGeom prst="rightArrow">
              <a:avLst>
                <a:gd name="adj1" fmla="val 60811"/>
                <a:gd name="adj2" fmla="val 53129"/>
              </a:avLst>
            </a:prstGeom>
            <a:solidFill>
              <a:srgbClr val="003470"/>
            </a:solidFill>
            <a:ln cap="rnd">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latin typeface="Courier" pitchFamily="2" charset="0"/>
              </a:endParaRPr>
            </a:p>
          </p:txBody>
        </p:sp>
      </p:grpSp>
      <p:sp>
        <p:nvSpPr>
          <p:cNvPr id="3" name="Rectangle 2">
            <a:extLst>
              <a:ext uri="{FF2B5EF4-FFF2-40B4-BE49-F238E27FC236}">
                <a16:creationId xmlns:a16="http://schemas.microsoft.com/office/drawing/2014/main" id="{09FA442D-09AF-2548-B6F5-3681A62C52A3}"/>
              </a:ext>
            </a:extLst>
          </p:cNvPr>
          <p:cNvSpPr/>
          <p:nvPr/>
        </p:nvSpPr>
        <p:spPr>
          <a:xfrm>
            <a:off x="6247470" y="692480"/>
            <a:ext cx="5691611" cy="5500749"/>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301240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859EFF-F1C0-B140-B7E2-C9AC83C2A876}"/>
              </a:ext>
            </a:extLst>
          </p:cNvPr>
          <p:cNvSpPr>
            <a:spLocks noGrp="1"/>
          </p:cNvSpPr>
          <p:nvPr>
            <p:ph type="title"/>
          </p:nvPr>
        </p:nvSpPr>
        <p:spPr/>
        <p:txBody>
          <a:bodyPr/>
          <a:lstStyle/>
          <a:p>
            <a:r>
              <a:rPr lang="en-US" dirty="0"/>
              <a:t>Input</a:t>
            </a:r>
          </a:p>
        </p:txBody>
      </p:sp>
      <p:sp>
        <p:nvSpPr>
          <p:cNvPr id="3" name="Content Placeholder 2">
            <a:extLst>
              <a:ext uri="{FF2B5EF4-FFF2-40B4-BE49-F238E27FC236}">
                <a16:creationId xmlns:a16="http://schemas.microsoft.com/office/drawing/2014/main" id="{E0AB6083-A6E6-1546-8261-437ACAAF8AE1}"/>
              </a:ext>
            </a:extLst>
          </p:cNvPr>
          <p:cNvSpPr>
            <a:spLocks noGrp="1"/>
          </p:cNvSpPr>
          <p:nvPr>
            <p:ph idx="1"/>
          </p:nvPr>
        </p:nvSpPr>
        <p:spPr/>
        <p:txBody>
          <a:bodyPr>
            <a:normAutofit/>
          </a:bodyPr>
          <a:lstStyle/>
          <a:p>
            <a:pPr marL="0" indent="0" algn="ctr">
              <a:buNone/>
            </a:pPr>
            <a:r>
              <a:rPr lang="en-US" sz="4000" dirty="0"/>
              <a:t>What are some ways that you </a:t>
            </a:r>
          </a:p>
          <a:p>
            <a:pPr marL="0" indent="0" algn="ctr">
              <a:buNone/>
            </a:pPr>
            <a:r>
              <a:rPr lang="en-US" sz="4000" dirty="0"/>
              <a:t>get information </a:t>
            </a:r>
            <a:r>
              <a:rPr lang="en-US" sz="4000" b="1" dirty="0"/>
              <a:t>into</a:t>
            </a:r>
            <a:r>
              <a:rPr lang="en-US" sz="4000" dirty="0"/>
              <a:t> a computer?</a:t>
            </a:r>
          </a:p>
        </p:txBody>
      </p:sp>
    </p:spTree>
    <p:extLst>
      <p:ext uri="{BB962C8B-B14F-4D97-AF65-F5344CB8AC3E}">
        <p14:creationId xmlns:p14="http://schemas.microsoft.com/office/powerpoint/2010/main" val="4212187149"/>
      </p:ext>
    </p:extLst>
  </p:cSld>
  <p:clrMapOvr>
    <a:masterClrMapping/>
  </p:clrMapOvr>
</p:sld>
</file>

<file path=ppt/theme/theme1.xml><?xml version="1.0" encoding="utf-8"?>
<a:theme xmlns:a="http://schemas.openxmlformats.org/drawingml/2006/main" name="Frame">
  <a:themeElements>
    <a:clrScheme name="Frame">
      <a:dk1>
        <a:srgbClr val="2F2B20"/>
      </a:dk1>
      <a:lt1>
        <a:srgbClr val="FFFFFF"/>
      </a:lt1>
      <a:dk2>
        <a:srgbClr val="675E47"/>
      </a:dk2>
      <a:lt2>
        <a:srgbClr val="DFDCB7"/>
      </a:lt2>
      <a:accent1>
        <a:srgbClr val="A9A57C"/>
      </a:accent1>
      <a:accent2>
        <a:srgbClr val="9CBEBD"/>
      </a:accent2>
      <a:accent3>
        <a:srgbClr val="D2CB6C"/>
      </a:accent3>
      <a:accent4>
        <a:srgbClr val="95A39D"/>
      </a:accent4>
      <a:accent5>
        <a:srgbClr val="C89F5D"/>
      </a:accent5>
      <a:accent6>
        <a:srgbClr val="B1A089"/>
      </a:accent6>
      <a:hlink>
        <a:srgbClr val="D25814"/>
      </a:hlink>
      <a:folHlink>
        <a:srgbClr val="849A0A"/>
      </a:folHlink>
    </a:clrScheme>
    <a:fontScheme name="Frame">
      <a:maj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Frame">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Frame" id="{F226E7A2-7162-461C-9490-D27D9DC04E43}" vid="{18A1B607-7BAE-46D6-8090-545AC7BDD73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{44CAA6D2-73C3-084C-8F3A-B537DB3AE7AC}tf10001124</Template>
  <TotalTime>313</TotalTime>
  <Words>1779</Words>
  <Application>Microsoft Macintosh PowerPoint</Application>
  <PresentationFormat>Widescreen</PresentationFormat>
  <Paragraphs>316</Paragraphs>
  <Slides>37</Slides>
  <Notes>31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37</vt:i4>
      </vt:variant>
    </vt:vector>
  </HeadingPairs>
  <TitlesOfParts>
    <vt:vector size="44" baseType="lpstr">
      <vt:lpstr>Arial</vt:lpstr>
      <vt:lpstr>Calibri</vt:lpstr>
      <vt:lpstr>Cambria Math</vt:lpstr>
      <vt:lpstr>Corbel</vt:lpstr>
      <vt:lpstr>Courier</vt:lpstr>
      <vt:lpstr>Wingdings 2</vt:lpstr>
      <vt:lpstr>Frame</vt:lpstr>
      <vt:lpstr>Intro to Coding with Python– How Computers Work</vt:lpstr>
      <vt:lpstr>Plan for Today</vt:lpstr>
      <vt:lpstr>A little history…</vt:lpstr>
      <vt:lpstr>A little history…</vt:lpstr>
      <vt:lpstr>A little history…</vt:lpstr>
      <vt:lpstr>4 basic tasks</vt:lpstr>
      <vt:lpstr>Then and now</vt:lpstr>
      <vt:lpstr>Input</vt:lpstr>
      <vt:lpstr>Input</vt:lpstr>
      <vt:lpstr>Input</vt:lpstr>
      <vt:lpstr>Storage</vt:lpstr>
      <vt:lpstr>Processing</vt:lpstr>
      <vt:lpstr>Output</vt:lpstr>
      <vt:lpstr>Output</vt:lpstr>
      <vt:lpstr>4 basic tasks</vt:lpstr>
      <vt:lpstr>Networks</vt:lpstr>
      <vt:lpstr>Looking Under the Hood</vt:lpstr>
      <vt:lpstr>Hard Disk Drive (old)</vt:lpstr>
      <vt:lpstr>Hard Disk Drive (old)</vt:lpstr>
      <vt:lpstr>Solid State Drive</vt:lpstr>
      <vt:lpstr>CPU (Central Processing Unit)</vt:lpstr>
      <vt:lpstr>CPU (Central Processing Unit)</vt:lpstr>
      <vt:lpstr>RAM (Random Access Memory)</vt:lpstr>
      <vt:lpstr>RAM (Random Access Memory) </vt:lpstr>
      <vt:lpstr>Then and now</vt:lpstr>
      <vt:lpstr>Discussion</vt:lpstr>
      <vt:lpstr>One wire: a “bit”</vt:lpstr>
      <vt:lpstr>Multiple bits</vt:lpstr>
      <vt:lpstr>Using bits to represent numbers</vt:lpstr>
      <vt:lpstr>Using bits to represent numbers</vt:lpstr>
      <vt:lpstr>How much can we represent?</vt:lpstr>
      <vt:lpstr>How much can we represent?</vt:lpstr>
      <vt:lpstr>Binary images?</vt:lpstr>
      <vt:lpstr>Greyscale images?</vt:lpstr>
      <vt:lpstr>What about color?</vt:lpstr>
      <vt:lpstr>The tradeoff</vt:lpstr>
      <vt:lpstr>The good news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Science for Everyone – Welcome!</dc:title>
  <dc:creator>Mosca, Ab</dc:creator>
  <cp:lastModifiedBy>Mosca, Ab E.</cp:lastModifiedBy>
  <cp:revision>13</cp:revision>
  <dcterms:created xsi:type="dcterms:W3CDTF">2023-08-03T18:49:17Z</dcterms:created>
  <dcterms:modified xsi:type="dcterms:W3CDTF">2024-01-19T12:58:31Z</dcterms:modified>
</cp:coreProperties>
</file>